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wav" ContentType="audio/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34" r:id="rId1"/>
  </p:sldMasterIdLst>
  <p:notesMasterIdLst>
    <p:notesMasterId r:id="rId47"/>
  </p:notesMasterIdLst>
  <p:handoutMasterIdLst>
    <p:handoutMasterId r:id="rId48"/>
  </p:handoutMasterIdLst>
  <p:sldIdLst>
    <p:sldId id="306" r:id="rId2"/>
    <p:sldId id="415" r:id="rId3"/>
    <p:sldId id="368" r:id="rId4"/>
    <p:sldId id="417" r:id="rId5"/>
    <p:sldId id="423" r:id="rId6"/>
    <p:sldId id="369" r:id="rId7"/>
    <p:sldId id="370" r:id="rId8"/>
    <p:sldId id="371" r:id="rId9"/>
    <p:sldId id="372" r:id="rId10"/>
    <p:sldId id="373" r:id="rId11"/>
    <p:sldId id="374" r:id="rId12"/>
    <p:sldId id="375" r:id="rId13"/>
    <p:sldId id="376" r:id="rId14"/>
    <p:sldId id="377" r:id="rId15"/>
    <p:sldId id="378" r:id="rId16"/>
    <p:sldId id="379" r:id="rId17"/>
    <p:sldId id="380" r:id="rId18"/>
    <p:sldId id="327" r:id="rId19"/>
    <p:sldId id="405" r:id="rId20"/>
    <p:sldId id="413" r:id="rId21"/>
    <p:sldId id="418" r:id="rId22"/>
    <p:sldId id="328" r:id="rId23"/>
    <p:sldId id="381" r:id="rId24"/>
    <p:sldId id="329" r:id="rId25"/>
    <p:sldId id="330" r:id="rId26"/>
    <p:sldId id="382" r:id="rId27"/>
    <p:sldId id="383" r:id="rId28"/>
    <p:sldId id="404" r:id="rId29"/>
    <p:sldId id="406" r:id="rId30"/>
    <p:sldId id="424" r:id="rId31"/>
    <p:sldId id="403" r:id="rId32"/>
    <p:sldId id="421" r:id="rId33"/>
    <p:sldId id="416" r:id="rId34"/>
    <p:sldId id="412" r:id="rId35"/>
    <p:sldId id="389" r:id="rId36"/>
    <p:sldId id="390" r:id="rId37"/>
    <p:sldId id="391" r:id="rId38"/>
    <p:sldId id="392" r:id="rId39"/>
    <p:sldId id="393" r:id="rId40"/>
    <p:sldId id="398" r:id="rId41"/>
    <p:sldId id="399" r:id="rId42"/>
    <p:sldId id="407" r:id="rId43"/>
    <p:sldId id="400" r:id="rId44"/>
    <p:sldId id="401" r:id="rId45"/>
    <p:sldId id="402" r:id="rId46"/>
  </p:sldIdLst>
  <p:sldSz cx="9144000" cy="6858000" type="screen4x3"/>
  <p:notesSz cx="7010400" cy="9236075"/>
  <p:defaultTextStyle>
    <a:defPPr>
      <a:defRPr lang="en-US"/>
    </a:defPPr>
    <a:lvl1pPr algn="l"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502"/>
    <a:srgbClr val="F7DFDE"/>
    <a:srgbClr val="FFEF06"/>
    <a:srgbClr val="E32F1B"/>
    <a:srgbClr val="E3FF10"/>
    <a:srgbClr val="1A1A1A"/>
    <a:srgbClr val="F38E00"/>
    <a:srgbClr val="784B0C"/>
    <a:srgbClr val="CCD0E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E99550F-3321-D746-A3BE-D862688AEE68}" v="27" dt="2025-09-14T13:23:55.48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498" autoAdjust="0"/>
    <p:restoredTop sz="95854"/>
  </p:normalViewPr>
  <p:slideViewPr>
    <p:cSldViewPr>
      <p:cViewPr>
        <p:scale>
          <a:sx n="111" d="100"/>
          <a:sy n="111" d="100"/>
        </p:scale>
        <p:origin x="1168" y="2024"/>
      </p:cViewPr>
      <p:guideLst>
        <p:guide orient="horz" pos="2160"/>
        <p:guide pos="2880"/>
      </p:guideLst>
    </p:cSldViewPr>
  </p:slideViewPr>
  <p:outlineViewPr>
    <p:cViewPr>
      <p:scale>
        <a:sx n="33" d="100"/>
        <a:sy n="33" d="100"/>
      </p:scale>
      <p:origin x="0" y="-13136"/>
    </p:cViewPr>
  </p:outlineViewPr>
  <p:notesTextViewPr>
    <p:cViewPr>
      <p:scale>
        <a:sx n="100" d="100"/>
        <a:sy n="100" d="100"/>
      </p:scale>
      <p:origin x="0" y="0"/>
    </p:cViewPr>
  </p:notesTextViewPr>
  <p:sorterViewPr>
    <p:cViewPr>
      <p:scale>
        <a:sx n="200" d="100"/>
        <a:sy n="200" d="100"/>
      </p:scale>
      <p:origin x="0" y="7146"/>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microsoft.com/office/2016/11/relationships/changesInfo" Target="changesInfos/changesInfo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olon, Jeffrey M." userId="615143b1-cdee-493d-9a9d-1565ce8666d9" providerId="ADAL" clId="{DC1DB158-BAB1-5930-B714-AEF472873853}"/>
    <pc:docChg chg="undo custSel modSld sldOrd modMainMaster">
      <pc:chgData name="Colon, Jeffrey M." userId="615143b1-cdee-493d-9a9d-1565ce8666d9" providerId="ADAL" clId="{DC1DB158-BAB1-5930-B714-AEF472873853}" dt="2025-09-14T13:24:37.022" v="169" actId="14100"/>
      <pc:docMkLst>
        <pc:docMk/>
      </pc:docMkLst>
      <pc:sldChg chg="modSp mod">
        <pc:chgData name="Colon, Jeffrey M." userId="615143b1-cdee-493d-9a9d-1565ce8666d9" providerId="ADAL" clId="{DC1DB158-BAB1-5930-B714-AEF472873853}" dt="2025-09-11T17:29:36.171" v="3" actId="20577"/>
        <pc:sldMkLst>
          <pc:docMk/>
          <pc:sldMk cId="3622871933" sldId="306"/>
        </pc:sldMkLst>
        <pc:spChg chg="mod">
          <ac:chgData name="Colon, Jeffrey M." userId="615143b1-cdee-493d-9a9d-1565ce8666d9" providerId="ADAL" clId="{DC1DB158-BAB1-5930-B714-AEF472873853}" dt="2025-09-11T17:29:36.171" v="3" actId="20577"/>
          <ac:spMkLst>
            <pc:docMk/>
            <pc:sldMk cId="3622871933" sldId="306"/>
            <ac:spMk id="6" creationId="{E9ED9786-58D6-4467-A340-9C08B3251F1F}"/>
          </ac:spMkLst>
        </pc:spChg>
      </pc:sldChg>
      <pc:sldChg chg="addSp modSp mod">
        <pc:chgData name="Colon, Jeffrey M." userId="615143b1-cdee-493d-9a9d-1565ce8666d9" providerId="ADAL" clId="{DC1DB158-BAB1-5930-B714-AEF472873853}" dt="2025-09-11T17:35:11.869" v="7" actId="20577"/>
        <pc:sldMkLst>
          <pc:docMk/>
          <pc:sldMk cId="0" sldId="368"/>
        </pc:sldMkLst>
        <pc:spChg chg="add mod">
          <ac:chgData name="Colon, Jeffrey M." userId="615143b1-cdee-493d-9a9d-1565ce8666d9" providerId="ADAL" clId="{DC1DB158-BAB1-5930-B714-AEF472873853}" dt="2025-09-11T17:35:11.869" v="7" actId="20577"/>
          <ac:spMkLst>
            <pc:docMk/>
            <pc:sldMk cId="0" sldId="368"/>
            <ac:spMk id="8" creationId="{D2AD1599-8DC5-35B7-564B-E533BD4E987C}"/>
          </ac:spMkLst>
        </pc:spChg>
      </pc:sldChg>
      <pc:sldChg chg="modSp">
        <pc:chgData name="Colon, Jeffrey M." userId="615143b1-cdee-493d-9a9d-1565ce8666d9" providerId="ADAL" clId="{DC1DB158-BAB1-5930-B714-AEF472873853}" dt="2025-09-11T18:13:20.348" v="49" actId="114"/>
        <pc:sldMkLst>
          <pc:docMk/>
          <pc:sldMk cId="0" sldId="378"/>
        </pc:sldMkLst>
        <pc:spChg chg="mod">
          <ac:chgData name="Colon, Jeffrey M." userId="615143b1-cdee-493d-9a9d-1565ce8666d9" providerId="ADAL" clId="{DC1DB158-BAB1-5930-B714-AEF472873853}" dt="2025-09-11T18:13:20.348" v="49" actId="114"/>
          <ac:spMkLst>
            <pc:docMk/>
            <pc:sldMk cId="0" sldId="378"/>
            <ac:spMk id="38916" creationId="{00000000-0000-0000-0000-000000000000}"/>
          </ac:spMkLst>
        </pc:spChg>
      </pc:sldChg>
      <pc:sldChg chg="addSp delSp modSp mod delAnim modAnim">
        <pc:chgData name="Colon, Jeffrey M." userId="615143b1-cdee-493d-9a9d-1565ce8666d9" providerId="ADAL" clId="{DC1DB158-BAB1-5930-B714-AEF472873853}" dt="2025-09-14T12:50:21.229" v="125"/>
        <pc:sldMkLst>
          <pc:docMk/>
          <pc:sldMk cId="0" sldId="382"/>
        </pc:sldMkLst>
        <pc:spChg chg="add mod">
          <ac:chgData name="Colon, Jeffrey M." userId="615143b1-cdee-493d-9a9d-1565ce8666d9" providerId="ADAL" clId="{DC1DB158-BAB1-5930-B714-AEF472873853}" dt="2025-09-14T12:46:15.661" v="100" actId="1076"/>
          <ac:spMkLst>
            <pc:docMk/>
            <pc:sldMk cId="0" sldId="382"/>
            <ac:spMk id="3" creationId="{B00BCD01-F06C-4D8A-6C7C-B3A4EAC6859C}"/>
          </ac:spMkLst>
        </pc:spChg>
        <pc:spChg chg="add mod">
          <ac:chgData name="Colon, Jeffrey M." userId="615143b1-cdee-493d-9a9d-1565ce8666d9" providerId="ADAL" clId="{DC1DB158-BAB1-5930-B714-AEF472873853}" dt="2025-09-14T12:46:33.333" v="107" actId="14100"/>
          <ac:spMkLst>
            <pc:docMk/>
            <pc:sldMk cId="0" sldId="382"/>
            <ac:spMk id="7" creationId="{F8CAF7A5-38F2-621B-6832-2F7A703D4107}"/>
          </ac:spMkLst>
        </pc:spChg>
        <pc:picChg chg="add mod">
          <ac:chgData name="Colon, Jeffrey M." userId="615143b1-cdee-493d-9a9d-1565ce8666d9" providerId="ADAL" clId="{DC1DB158-BAB1-5930-B714-AEF472873853}" dt="2025-09-14T12:46:00.488" v="99"/>
          <ac:picMkLst>
            <pc:docMk/>
            <pc:sldMk cId="0" sldId="382"/>
            <ac:picMk id="6" creationId="{5DF5D2E6-3CA5-FB14-CF60-F844EAB4075A}"/>
          </ac:picMkLst>
        </pc:picChg>
        <pc:picChg chg="mod">
          <ac:chgData name="Colon, Jeffrey M." userId="615143b1-cdee-493d-9a9d-1565ce8666d9" providerId="ADAL" clId="{DC1DB158-BAB1-5930-B714-AEF472873853}" dt="2025-09-14T12:46:37.609" v="108" actId="14100"/>
          <ac:picMkLst>
            <pc:docMk/>
            <pc:sldMk cId="0" sldId="382"/>
            <ac:picMk id="8" creationId="{3D9AE531-3812-854C-8757-3D2BEB77176A}"/>
          </ac:picMkLst>
        </pc:picChg>
        <pc:picChg chg="mod">
          <ac:chgData name="Colon, Jeffrey M." userId="615143b1-cdee-493d-9a9d-1565ce8666d9" providerId="ADAL" clId="{DC1DB158-BAB1-5930-B714-AEF472873853}" dt="2025-09-14T12:46:20.734" v="103" actId="1076"/>
          <ac:picMkLst>
            <pc:docMk/>
            <pc:sldMk cId="0" sldId="382"/>
            <ac:picMk id="10" creationId="{55A8EE8C-BF21-254B-A450-58EA1AFB2C01}"/>
          </ac:picMkLst>
        </pc:picChg>
        <pc:picChg chg="del mod">
          <ac:chgData name="Colon, Jeffrey M." userId="615143b1-cdee-493d-9a9d-1565ce8666d9" providerId="ADAL" clId="{DC1DB158-BAB1-5930-B714-AEF472873853}" dt="2025-09-14T12:49:59.339" v="121" actId="478"/>
          <ac:picMkLst>
            <pc:docMk/>
            <pc:sldMk cId="0" sldId="382"/>
            <ac:picMk id="13" creationId="{CB5C5488-DC9F-8F4F-9C3F-91EE3C7233C2}"/>
          </ac:picMkLst>
        </pc:picChg>
      </pc:sldChg>
      <pc:sldChg chg="addSp delSp modSp mod">
        <pc:chgData name="Colon, Jeffrey M." userId="615143b1-cdee-493d-9a9d-1565ce8666d9" providerId="ADAL" clId="{DC1DB158-BAB1-5930-B714-AEF472873853}" dt="2025-09-14T13:16:23.067" v="140" actId="20577"/>
        <pc:sldMkLst>
          <pc:docMk/>
          <pc:sldMk cId="0" sldId="383"/>
        </pc:sldMkLst>
        <pc:spChg chg="mod">
          <ac:chgData name="Colon, Jeffrey M." userId="615143b1-cdee-493d-9a9d-1565ce8666d9" providerId="ADAL" clId="{DC1DB158-BAB1-5930-B714-AEF472873853}" dt="2025-09-14T13:16:23.067" v="140" actId="20577"/>
          <ac:spMkLst>
            <pc:docMk/>
            <pc:sldMk cId="0" sldId="383"/>
            <ac:spMk id="8" creationId="{6C087FC0-A613-394D-85C2-CC50344F7E0B}"/>
          </ac:spMkLst>
        </pc:spChg>
        <pc:spChg chg="mod">
          <ac:chgData name="Colon, Jeffrey M." userId="615143b1-cdee-493d-9a9d-1565ce8666d9" providerId="ADAL" clId="{DC1DB158-BAB1-5930-B714-AEF472873853}" dt="2025-09-14T13:15:51.760" v="131" actId="20577"/>
          <ac:spMkLst>
            <pc:docMk/>
            <pc:sldMk cId="0" sldId="383"/>
            <ac:spMk id="57345" creationId="{00000000-0000-0000-0000-000000000000}"/>
          </ac:spMkLst>
        </pc:spChg>
        <pc:picChg chg="add mod">
          <ac:chgData name="Colon, Jeffrey M." userId="615143b1-cdee-493d-9a9d-1565ce8666d9" providerId="ADAL" clId="{DC1DB158-BAB1-5930-B714-AEF472873853}" dt="2025-09-14T13:16:18.983" v="138" actId="14100"/>
          <ac:picMkLst>
            <pc:docMk/>
            <pc:sldMk cId="0" sldId="383"/>
            <ac:picMk id="3" creationId="{7FC9CF8D-922F-3152-F356-FC4712A6DF69}"/>
          </ac:picMkLst>
        </pc:picChg>
        <pc:picChg chg="del">
          <ac:chgData name="Colon, Jeffrey M." userId="615143b1-cdee-493d-9a9d-1565ce8666d9" providerId="ADAL" clId="{DC1DB158-BAB1-5930-B714-AEF472873853}" dt="2025-09-14T13:15:47.543" v="129" actId="478"/>
          <ac:picMkLst>
            <pc:docMk/>
            <pc:sldMk cId="0" sldId="383"/>
            <ac:picMk id="5" creationId="{017BBFC6-B9CE-9D2C-CBF8-FA1DEE51C28D}"/>
          </ac:picMkLst>
        </pc:picChg>
      </pc:sldChg>
      <pc:sldChg chg="addSp delSp modSp mod ord">
        <pc:chgData name="Colon, Jeffrey M." userId="615143b1-cdee-493d-9a9d-1565ce8666d9" providerId="ADAL" clId="{DC1DB158-BAB1-5930-B714-AEF472873853}" dt="2025-09-14T13:24:37.022" v="169" actId="14100"/>
        <pc:sldMkLst>
          <pc:docMk/>
          <pc:sldMk cId="0" sldId="403"/>
        </pc:sldMkLst>
        <pc:spChg chg="mod">
          <ac:chgData name="Colon, Jeffrey M." userId="615143b1-cdee-493d-9a9d-1565ce8666d9" providerId="ADAL" clId="{DC1DB158-BAB1-5930-B714-AEF472873853}" dt="2025-09-14T13:16:49.033" v="144" actId="20577"/>
          <ac:spMkLst>
            <pc:docMk/>
            <pc:sldMk cId="0" sldId="403"/>
            <ac:spMk id="10" creationId="{D87B12F4-1100-B34A-8D9E-1B1624EAFD61}"/>
          </ac:spMkLst>
        </pc:spChg>
        <pc:spChg chg="mod">
          <ac:chgData name="Colon, Jeffrey M." userId="615143b1-cdee-493d-9a9d-1565ce8666d9" providerId="ADAL" clId="{DC1DB158-BAB1-5930-B714-AEF472873853}" dt="2025-09-14T13:17:12.388" v="146" actId="20577"/>
          <ac:spMkLst>
            <pc:docMk/>
            <pc:sldMk cId="0" sldId="403"/>
            <ac:spMk id="58369" creationId="{00000000-0000-0000-0000-000000000000}"/>
          </ac:spMkLst>
        </pc:spChg>
        <pc:picChg chg="add mod">
          <ac:chgData name="Colon, Jeffrey M." userId="615143b1-cdee-493d-9a9d-1565ce8666d9" providerId="ADAL" clId="{DC1DB158-BAB1-5930-B714-AEF472873853}" dt="2025-09-14T13:24:37.022" v="169" actId="14100"/>
          <ac:picMkLst>
            <pc:docMk/>
            <pc:sldMk cId="0" sldId="403"/>
            <ac:picMk id="3" creationId="{E4B59A56-1360-EBFE-36B2-81E5C5139A3D}"/>
          </ac:picMkLst>
        </pc:picChg>
        <pc:picChg chg="del">
          <ac:chgData name="Colon, Jeffrey M." userId="615143b1-cdee-493d-9a9d-1565ce8666d9" providerId="ADAL" clId="{DC1DB158-BAB1-5930-B714-AEF472873853}" dt="2025-09-14T13:17:24.857" v="147" actId="478"/>
          <ac:picMkLst>
            <pc:docMk/>
            <pc:sldMk cId="0" sldId="403"/>
            <ac:picMk id="5" creationId="{AFBFAE4E-582E-5297-A739-B547C93A1436}"/>
          </ac:picMkLst>
        </pc:picChg>
      </pc:sldChg>
      <pc:sldChg chg="addSp delSp modSp mod">
        <pc:chgData name="Colon, Jeffrey M." userId="615143b1-cdee-493d-9a9d-1565ce8666d9" providerId="ADAL" clId="{DC1DB158-BAB1-5930-B714-AEF472873853}" dt="2025-09-14T12:20:59.206" v="72" actId="14100"/>
        <pc:sldMkLst>
          <pc:docMk/>
          <pc:sldMk cId="3950753335" sldId="413"/>
        </pc:sldMkLst>
        <pc:spChg chg="mod">
          <ac:chgData name="Colon, Jeffrey M." userId="615143b1-cdee-493d-9a9d-1565ce8666d9" providerId="ADAL" clId="{DC1DB158-BAB1-5930-B714-AEF472873853}" dt="2025-09-14T12:20:53.602" v="71" actId="20577"/>
          <ac:spMkLst>
            <pc:docMk/>
            <pc:sldMk cId="3950753335" sldId="413"/>
            <ac:spMk id="7" creationId="{00000000-0000-0000-0000-000000000000}"/>
          </ac:spMkLst>
        </pc:spChg>
        <pc:picChg chg="del">
          <ac:chgData name="Colon, Jeffrey M." userId="615143b1-cdee-493d-9a9d-1565ce8666d9" providerId="ADAL" clId="{DC1DB158-BAB1-5930-B714-AEF472873853}" dt="2025-09-14T12:19:52.886" v="50" actId="478"/>
          <ac:picMkLst>
            <pc:docMk/>
            <pc:sldMk cId="3950753335" sldId="413"/>
            <ac:picMk id="6" creationId="{FDDA1C5E-04C7-9471-3785-14D77C4D34E3}"/>
          </ac:picMkLst>
        </pc:picChg>
        <pc:picChg chg="add mod">
          <ac:chgData name="Colon, Jeffrey M." userId="615143b1-cdee-493d-9a9d-1565ce8666d9" providerId="ADAL" clId="{DC1DB158-BAB1-5930-B714-AEF472873853}" dt="2025-09-14T12:20:59.206" v="72" actId="14100"/>
          <ac:picMkLst>
            <pc:docMk/>
            <pc:sldMk cId="3950753335" sldId="413"/>
            <ac:picMk id="8" creationId="{DBDD90CF-6BED-76AF-6768-DAE1C3C3A81B}"/>
          </ac:picMkLst>
        </pc:picChg>
        <pc:picChg chg="add del mod">
          <ac:chgData name="Colon, Jeffrey M." userId="615143b1-cdee-493d-9a9d-1565ce8666d9" providerId="ADAL" clId="{DC1DB158-BAB1-5930-B714-AEF472873853}" dt="2025-09-14T12:20:33.106" v="58" actId="478"/>
          <ac:picMkLst>
            <pc:docMk/>
            <pc:sldMk cId="3950753335" sldId="413"/>
            <ac:picMk id="10" creationId="{1606B7B6-651F-1999-C34E-4A12E62FF4CE}"/>
          </ac:picMkLst>
        </pc:picChg>
      </pc:sldChg>
      <pc:sldChg chg="addSp delSp modSp mod">
        <pc:chgData name="Colon, Jeffrey M." userId="615143b1-cdee-493d-9a9d-1565ce8666d9" providerId="ADAL" clId="{DC1DB158-BAB1-5930-B714-AEF472873853}" dt="2025-09-14T12:22:42.199" v="90" actId="1076"/>
        <pc:sldMkLst>
          <pc:docMk/>
          <pc:sldMk cId="2028823039" sldId="418"/>
        </pc:sldMkLst>
        <pc:spChg chg="mod">
          <ac:chgData name="Colon, Jeffrey M." userId="615143b1-cdee-493d-9a9d-1565ce8666d9" providerId="ADAL" clId="{DC1DB158-BAB1-5930-B714-AEF472873853}" dt="2025-09-14T12:22:14.557" v="82" actId="20577"/>
          <ac:spMkLst>
            <pc:docMk/>
            <pc:sldMk cId="2028823039" sldId="418"/>
            <ac:spMk id="8" creationId="{F24F9816-9684-D347-AA26-82A5E33C6C74}"/>
          </ac:spMkLst>
        </pc:spChg>
        <pc:picChg chg="add mod">
          <ac:chgData name="Colon, Jeffrey M." userId="615143b1-cdee-493d-9a9d-1565ce8666d9" providerId="ADAL" clId="{DC1DB158-BAB1-5930-B714-AEF472873853}" dt="2025-09-14T12:22:42.199" v="90" actId="1076"/>
          <ac:picMkLst>
            <pc:docMk/>
            <pc:sldMk cId="2028823039" sldId="418"/>
            <ac:picMk id="6" creationId="{AFF05C83-807F-3A54-B6F1-3B1AD7023BB4}"/>
          </ac:picMkLst>
        </pc:picChg>
        <pc:picChg chg="del">
          <ac:chgData name="Colon, Jeffrey M." userId="615143b1-cdee-493d-9a9d-1565ce8666d9" providerId="ADAL" clId="{DC1DB158-BAB1-5930-B714-AEF472873853}" dt="2025-09-14T12:22:04.584" v="73" actId="478"/>
          <ac:picMkLst>
            <pc:docMk/>
            <pc:sldMk cId="2028823039" sldId="418"/>
            <ac:picMk id="10" creationId="{04805136-8B81-8C72-B3C1-2A7C6B7ED3CD}"/>
          </ac:picMkLst>
        </pc:picChg>
      </pc:sldChg>
      <pc:sldChg chg="addSp delSp modSp mod">
        <pc:chgData name="Colon, Jeffrey M." userId="615143b1-cdee-493d-9a9d-1565ce8666d9" providerId="ADAL" clId="{DC1DB158-BAB1-5930-B714-AEF472873853}" dt="2025-09-14T13:24:20.723" v="167" actId="14100"/>
        <pc:sldMkLst>
          <pc:docMk/>
          <pc:sldMk cId="889229726" sldId="421"/>
        </pc:sldMkLst>
        <pc:spChg chg="add del mod">
          <ac:chgData name="Colon, Jeffrey M." userId="615143b1-cdee-493d-9a9d-1565ce8666d9" providerId="ADAL" clId="{DC1DB158-BAB1-5930-B714-AEF472873853}" dt="2025-09-14T13:22:56.773" v="159" actId="20577"/>
          <ac:spMkLst>
            <pc:docMk/>
            <pc:sldMk cId="889229726" sldId="421"/>
            <ac:spMk id="3" creationId="{8F6B276B-CCFA-F946-81A9-EEFE87B5F35E}"/>
          </ac:spMkLst>
        </pc:spChg>
        <pc:spChg chg="add del mod">
          <ac:chgData name="Colon, Jeffrey M." userId="615143b1-cdee-493d-9a9d-1565ce8666d9" providerId="ADAL" clId="{DC1DB158-BAB1-5930-B714-AEF472873853}" dt="2025-09-14T13:22:53.035" v="157" actId="478"/>
          <ac:spMkLst>
            <pc:docMk/>
            <pc:sldMk cId="889229726" sldId="421"/>
            <ac:spMk id="7" creationId="{B587EFF2-0F04-008F-61FF-B3CE339066B1}"/>
          </ac:spMkLst>
        </pc:spChg>
        <pc:picChg chg="del">
          <ac:chgData name="Colon, Jeffrey M." userId="615143b1-cdee-493d-9a9d-1565ce8666d9" providerId="ADAL" clId="{DC1DB158-BAB1-5930-B714-AEF472873853}" dt="2025-09-14T13:23:45.832" v="161" actId="478"/>
          <ac:picMkLst>
            <pc:docMk/>
            <pc:sldMk cId="889229726" sldId="421"/>
            <ac:picMk id="2" creationId="{5CFD7AA6-28B2-7C0E-AE2D-8BF6C92C3B0E}"/>
          </ac:picMkLst>
        </pc:picChg>
        <pc:picChg chg="add mod">
          <ac:chgData name="Colon, Jeffrey M." userId="615143b1-cdee-493d-9a9d-1565ce8666d9" providerId="ADAL" clId="{DC1DB158-BAB1-5930-B714-AEF472873853}" dt="2025-09-14T13:24:20.723" v="167" actId="14100"/>
          <ac:picMkLst>
            <pc:docMk/>
            <pc:sldMk cId="889229726" sldId="421"/>
            <ac:picMk id="8" creationId="{271C13BE-CCC4-DDED-2F9E-1AAECB8B9EB0}"/>
          </ac:picMkLst>
        </pc:picChg>
      </pc:sldChg>
      <pc:sldChg chg="addSp delSp modSp mod">
        <pc:chgData name="Colon, Jeffrey M." userId="615143b1-cdee-493d-9a9d-1565ce8666d9" providerId="ADAL" clId="{DC1DB158-BAB1-5930-B714-AEF472873853}" dt="2025-09-11T18:02:43.694" v="48" actId="20577"/>
        <pc:sldMkLst>
          <pc:docMk/>
          <pc:sldMk cId="635623991" sldId="423"/>
        </pc:sldMkLst>
        <pc:spChg chg="add mod">
          <ac:chgData name="Colon, Jeffrey M." userId="615143b1-cdee-493d-9a9d-1565ce8666d9" providerId="ADAL" clId="{DC1DB158-BAB1-5930-B714-AEF472873853}" dt="2025-09-11T18:02:43.694" v="48" actId="20577"/>
          <ac:spMkLst>
            <pc:docMk/>
            <pc:sldMk cId="635623991" sldId="423"/>
            <ac:spMk id="8" creationId="{1643E4A4-973C-790E-554B-C97406941136}"/>
          </ac:spMkLst>
        </pc:spChg>
        <pc:picChg chg="add mod modCrop">
          <ac:chgData name="Colon, Jeffrey M." userId="615143b1-cdee-493d-9a9d-1565ce8666d9" providerId="ADAL" clId="{DC1DB158-BAB1-5930-B714-AEF472873853}" dt="2025-09-11T18:02:12.702" v="15" actId="732"/>
          <ac:picMkLst>
            <pc:docMk/>
            <pc:sldMk cId="635623991" sldId="423"/>
            <ac:picMk id="7" creationId="{DFDDFB78-1A9F-AE10-C03A-499D46A329D6}"/>
          </ac:picMkLst>
        </pc:picChg>
      </pc:sldChg>
      <pc:sldChg chg="modSp mod">
        <pc:chgData name="Colon, Jeffrey M." userId="615143b1-cdee-493d-9a9d-1565ce8666d9" providerId="ADAL" clId="{DC1DB158-BAB1-5930-B714-AEF472873853}" dt="2025-09-14T13:02:15.393" v="127" actId="13926"/>
        <pc:sldMkLst>
          <pc:docMk/>
          <pc:sldMk cId="2287694342" sldId="424"/>
        </pc:sldMkLst>
        <pc:spChg chg="mod">
          <ac:chgData name="Colon, Jeffrey M." userId="615143b1-cdee-493d-9a9d-1565ce8666d9" providerId="ADAL" clId="{DC1DB158-BAB1-5930-B714-AEF472873853}" dt="2025-09-14T13:02:15.393" v="127" actId="13926"/>
          <ac:spMkLst>
            <pc:docMk/>
            <pc:sldMk cId="2287694342" sldId="424"/>
            <ac:spMk id="2" creationId="{3DEF66F0-0ED3-C432-BC78-0B5314A4777E}"/>
          </ac:spMkLst>
        </pc:spChg>
      </pc:sldChg>
      <pc:sldMasterChg chg="modSp mod">
        <pc:chgData name="Colon, Jeffrey M." userId="615143b1-cdee-493d-9a9d-1565ce8666d9" providerId="ADAL" clId="{DC1DB158-BAB1-5930-B714-AEF472873853}" dt="2025-09-11T17:29:27.152" v="1" actId="20577"/>
        <pc:sldMasterMkLst>
          <pc:docMk/>
          <pc:sldMasterMk cId="1198770841" sldId="2147483834"/>
        </pc:sldMasterMkLst>
        <pc:spChg chg="mod">
          <ac:chgData name="Colon, Jeffrey M." userId="615143b1-cdee-493d-9a9d-1565ce8666d9" providerId="ADAL" clId="{DC1DB158-BAB1-5930-B714-AEF472873853}" dt="2025-09-11T17:29:27.152" v="1" actId="20577"/>
          <ac:spMkLst>
            <pc:docMk/>
            <pc:sldMasterMk cId="1198770841" sldId="2147483834"/>
            <ac:spMk id="9" creationId="{00000000-0000-0000-0000-000000000000}"/>
          </ac:spMkLst>
        </pc:sp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2162" name="Rectangle 2"/>
          <p:cNvSpPr>
            <a:spLocks noGrp="1" noChangeArrowheads="1"/>
          </p:cNvSpPr>
          <p:nvPr>
            <p:ph type="hdr" sz="quarter"/>
          </p:nvPr>
        </p:nvSpPr>
        <p:spPr bwMode="auto">
          <a:xfrm>
            <a:off x="0" y="0"/>
            <a:ext cx="3037840" cy="461565"/>
          </a:xfrm>
          <a:prstGeom prst="rect">
            <a:avLst/>
          </a:prstGeom>
          <a:noFill/>
          <a:ln w="9525">
            <a:noFill/>
            <a:miter lim="800000"/>
            <a:headEnd/>
            <a:tailEnd/>
          </a:ln>
          <a:effectLst/>
        </p:spPr>
        <p:txBody>
          <a:bodyPr vert="horz" wrap="square" lIns="92818" tIns="46409" rIns="92818" bIns="46409" numCol="1" anchor="t" anchorCtr="0" compatLnSpc="1">
            <a:prstTxWarp prst="textNoShape">
              <a:avLst/>
            </a:prstTxWarp>
          </a:bodyPr>
          <a:lstStyle>
            <a:lvl1pPr defTabSz="927804">
              <a:defRPr sz="1200">
                <a:latin typeface="Calibri"/>
                <a:ea typeface="+mn-ea"/>
                <a:cs typeface="+mn-cs"/>
              </a:defRPr>
            </a:lvl1pPr>
          </a:lstStyle>
          <a:p>
            <a:pPr>
              <a:defRPr/>
            </a:pPr>
            <a:endParaRPr lang="en-US"/>
          </a:p>
        </p:txBody>
      </p:sp>
      <p:sp>
        <p:nvSpPr>
          <p:cNvPr id="92163" name="Rectangle 3"/>
          <p:cNvSpPr>
            <a:spLocks noGrp="1" noChangeArrowheads="1"/>
          </p:cNvSpPr>
          <p:nvPr>
            <p:ph type="dt" sz="quarter" idx="1"/>
          </p:nvPr>
        </p:nvSpPr>
        <p:spPr bwMode="auto">
          <a:xfrm>
            <a:off x="3970938" y="0"/>
            <a:ext cx="3037840" cy="461565"/>
          </a:xfrm>
          <a:prstGeom prst="rect">
            <a:avLst/>
          </a:prstGeom>
          <a:noFill/>
          <a:ln w="9525">
            <a:noFill/>
            <a:miter lim="800000"/>
            <a:headEnd/>
            <a:tailEnd/>
          </a:ln>
          <a:effectLst/>
        </p:spPr>
        <p:txBody>
          <a:bodyPr vert="horz" wrap="square" lIns="92818" tIns="46409" rIns="92818" bIns="46409" numCol="1" anchor="t" anchorCtr="0" compatLnSpc="1">
            <a:prstTxWarp prst="textNoShape">
              <a:avLst/>
            </a:prstTxWarp>
          </a:bodyPr>
          <a:lstStyle>
            <a:lvl1pPr algn="r" defTabSz="927804">
              <a:defRPr sz="1200">
                <a:latin typeface="Calibri"/>
                <a:ea typeface="+mn-ea"/>
                <a:cs typeface="+mn-cs"/>
              </a:defRPr>
            </a:lvl1pPr>
          </a:lstStyle>
          <a:p>
            <a:pPr>
              <a:defRPr/>
            </a:pPr>
            <a:endParaRPr lang="en-US"/>
          </a:p>
        </p:txBody>
      </p:sp>
      <p:sp>
        <p:nvSpPr>
          <p:cNvPr id="92164" name="Rectangle 4"/>
          <p:cNvSpPr>
            <a:spLocks noGrp="1" noChangeArrowheads="1"/>
          </p:cNvSpPr>
          <p:nvPr>
            <p:ph type="ftr" sz="quarter" idx="2"/>
          </p:nvPr>
        </p:nvSpPr>
        <p:spPr bwMode="auto">
          <a:xfrm>
            <a:off x="0" y="8772914"/>
            <a:ext cx="3037840" cy="461564"/>
          </a:xfrm>
          <a:prstGeom prst="rect">
            <a:avLst/>
          </a:prstGeom>
          <a:noFill/>
          <a:ln w="9525">
            <a:noFill/>
            <a:miter lim="800000"/>
            <a:headEnd/>
            <a:tailEnd/>
          </a:ln>
          <a:effectLst/>
        </p:spPr>
        <p:txBody>
          <a:bodyPr vert="horz" wrap="square" lIns="92818" tIns="46409" rIns="92818" bIns="46409" numCol="1" anchor="b" anchorCtr="0" compatLnSpc="1">
            <a:prstTxWarp prst="textNoShape">
              <a:avLst/>
            </a:prstTxWarp>
          </a:bodyPr>
          <a:lstStyle>
            <a:lvl1pPr defTabSz="927804">
              <a:defRPr sz="1200">
                <a:latin typeface="Calibri"/>
                <a:ea typeface="+mn-ea"/>
                <a:cs typeface="+mn-cs"/>
              </a:defRPr>
            </a:lvl1pPr>
          </a:lstStyle>
          <a:p>
            <a:pPr>
              <a:defRPr/>
            </a:pPr>
            <a:endParaRPr lang="en-US"/>
          </a:p>
        </p:txBody>
      </p:sp>
      <p:sp>
        <p:nvSpPr>
          <p:cNvPr id="92165" name="Rectangle 5"/>
          <p:cNvSpPr>
            <a:spLocks noGrp="1" noChangeArrowheads="1"/>
          </p:cNvSpPr>
          <p:nvPr>
            <p:ph type="sldNum" sz="quarter" idx="3"/>
          </p:nvPr>
        </p:nvSpPr>
        <p:spPr bwMode="auto">
          <a:xfrm>
            <a:off x="3970938" y="8772914"/>
            <a:ext cx="3037840" cy="461564"/>
          </a:xfrm>
          <a:prstGeom prst="rect">
            <a:avLst/>
          </a:prstGeom>
          <a:noFill/>
          <a:ln w="9525">
            <a:noFill/>
            <a:miter lim="800000"/>
            <a:headEnd/>
            <a:tailEnd/>
          </a:ln>
          <a:effectLst/>
        </p:spPr>
        <p:txBody>
          <a:bodyPr vert="horz" wrap="square" lIns="92818" tIns="46409" rIns="92818" bIns="46409" numCol="1" anchor="b" anchorCtr="0" compatLnSpc="1">
            <a:prstTxWarp prst="textNoShape">
              <a:avLst/>
            </a:prstTxWarp>
          </a:bodyPr>
          <a:lstStyle>
            <a:lvl1pPr algn="r" defTabSz="927804">
              <a:defRPr sz="1200" smtClean="0">
                <a:latin typeface="Calibri"/>
              </a:defRPr>
            </a:lvl1pPr>
          </a:lstStyle>
          <a:p>
            <a:pPr>
              <a:defRPr/>
            </a:pPr>
            <a:fld id="{F9433022-AD75-114C-B0EE-FB00A9A7852F}" type="slidenum">
              <a:rPr lang="en-US"/>
              <a:pPr>
                <a:defRPr/>
              </a:pPr>
              <a:t>‹#›</a:t>
            </a:fld>
            <a:endParaRPr lang="en-US"/>
          </a:p>
        </p:txBody>
      </p:sp>
    </p:spTree>
    <p:extLst>
      <p:ext uri="{BB962C8B-B14F-4D97-AF65-F5344CB8AC3E}">
        <p14:creationId xmlns:p14="http://schemas.microsoft.com/office/powerpoint/2010/main" val="294130402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0"/>
            <a:ext cx="3037840" cy="461565"/>
          </a:xfrm>
          <a:prstGeom prst="rect">
            <a:avLst/>
          </a:prstGeom>
          <a:noFill/>
          <a:ln w="9525">
            <a:noFill/>
            <a:miter lim="800000"/>
            <a:headEnd/>
            <a:tailEnd/>
          </a:ln>
          <a:effectLst/>
        </p:spPr>
        <p:txBody>
          <a:bodyPr vert="horz" wrap="square" lIns="92818" tIns="46409" rIns="92818" bIns="46409" numCol="1" anchor="t" anchorCtr="0" compatLnSpc="1">
            <a:prstTxWarp prst="textNoShape">
              <a:avLst/>
            </a:prstTxWarp>
          </a:bodyPr>
          <a:lstStyle>
            <a:lvl1pPr defTabSz="927804">
              <a:defRPr sz="1200">
                <a:latin typeface="Calibri"/>
                <a:ea typeface="+mn-ea"/>
                <a:cs typeface="+mn-cs"/>
              </a:defRPr>
            </a:lvl1pPr>
          </a:lstStyle>
          <a:p>
            <a:pPr>
              <a:defRPr/>
            </a:pPr>
            <a:endParaRPr lang="en-US"/>
          </a:p>
        </p:txBody>
      </p:sp>
      <p:sp>
        <p:nvSpPr>
          <p:cNvPr id="4099" name="Rectangle 3"/>
          <p:cNvSpPr>
            <a:spLocks noGrp="1" noChangeArrowheads="1"/>
          </p:cNvSpPr>
          <p:nvPr>
            <p:ph type="dt" idx="1"/>
          </p:nvPr>
        </p:nvSpPr>
        <p:spPr bwMode="auto">
          <a:xfrm>
            <a:off x="3970938" y="0"/>
            <a:ext cx="3037840" cy="461565"/>
          </a:xfrm>
          <a:prstGeom prst="rect">
            <a:avLst/>
          </a:prstGeom>
          <a:noFill/>
          <a:ln w="9525">
            <a:noFill/>
            <a:miter lim="800000"/>
            <a:headEnd/>
            <a:tailEnd/>
          </a:ln>
          <a:effectLst/>
        </p:spPr>
        <p:txBody>
          <a:bodyPr vert="horz" wrap="square" lIns="92818" tIns="46409" rIns="92818" bIns="46409" numCol="1" anchor="t" anchorCtr="0" compatLnSpc="1">
            <a:prstTxWarp prst="textNoShape">
              <a:avLst/>
            </a:prstTxWarp>
          </a:bodyPr>
          <a:lstStyle>
            <a:lvl1pPr algn="r" defTabSz="927804">
              <a:defRPr sz="1200">
                <a:latin typeface="Calibri"/>
                <a:ea typeface="+mn-ea"/>
                <a:cs typeface="+mn-cs"/>
              </a:defRPr>
            </a:lvl1pPr>
          </a:lstStyle>
          <a:p>
            <a:pPr>
              <a:defRPr/>
            </a:pPr>
            <a:endParaRPr lang="en-US"/>
          </a:p>
        </p:txBody>
      </p:sp>
      <p:sp>
        <p:nvSpPr>
          <p:cNvPr id="17412" name="Rectangle 4"/>
          <p:cNvSpPr>
            <a:spLocks noGrp="1" noRot="1" noChangeAspect="1" noChangeArrowheads="1" noTextEdit="1"/>
          </p:cNvSpPr>
          <p:nvPr>
            <p:ph type="sldImg" idx="2"/>
          </p:nvPr>
        </p:nvSpPr>
        <p:spPr bwMode="auto">
          <a:xfrm>
            <a:off x="1195388" y="693738"/>
            <a:ext cx="4619625" cy="3463925"/>
          </a:xfrm>
          <a:prstGeom prst="rect">
            <a:avLst/>
          </a:prstGeom>
          <a:noFill/>
          <a:ln w="9525">
            <a:solidFill>
              <a:srgbClr val="000000"/>
            </a:solidFill>
            <a:miter lim="800000"/>
            <a:headEnd/>
            <a:tailEnd/>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Lst>
        </p:spPr>
      </p:sp>
      <p:sp>
        <p:nvSpPr>
          <p:cNvPr id="4101" name="Rectangle 5"/>
          <p:cNvSpPr>
            <a:spLocks noGrp="1" noChangeArrowheads="1"/>
          </p:cNvSpPr>
          <p:nvPr>
            <p:ph type="body" sz="quarter" idx="3"/>
          </p:nvPr>
        </p:nvSpPr>
        <p:spPr bwMode="auto">
          <a:xfrm>
            <a:off x="701040" y="4387256"/>
            <a:ext cx="5608320" cy="4155675"/>
          </a:xfrm>
          <a:prstGeom prst="rect">
            <a:avLst/>
          </a:prstGeom>
          <a:noFill/>
          <a:ln w="9525">
            <a:noFill/>
            <a:miter lim="800000"/>
            <a:headEnd/>
            <a:tailEnd/>
          </a:ln>
          <a:effectLst/>
        </p:spPr>
        <p:txBody>
          <a:bodyPr vert="horz" wrap="square" lIns="92818" tIns="46409" rIns="92818" bIns="46409"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102" name="Rectangle 6"/>
          <p:cNvSpPr>
            <a:spLocks noGrp="1" noChangeArrowheads="1"/>
          </p:cNvSpPr>
          <p:nvPr>
            <p:ph type="ftr" sz="quarter" idx="4"/>
          </p:nvPr>
        </p:nvSpPr>
        <p:spPr bwMode="auto">
          <a:xfrm>
            <a:off x="0" y="8772914"/>
            <a:ext cx="3037840" cy="461564"/>
          </a:xfrm>
          <a:prstGeom prst="rect">
            <a:avLst/>
          </a:prstGeom>
          <a:noFill/>
          <a:ln w="9525">
            <a:noFill/>
            <a:miter lim="800000"/>
            <a:headEnd/>
            <a:tailEnd/>
          </a:ln>
          <a:effectLst/>
        </p:spPr>
        <p:txBody>
          <a:bodyPr vert="horz" wrap="square" lIns="92818" tIns="46409" rIns="92818" bIns="46409" numCol="1" anchor="b" anchorCtr="0" compatLnSpc="1">
            <a:prstTxWarp prst="textNoShape">
              <a:avLst/>
            </a:prstTxWarp>
          </a:bodyPr>
          <a:lstStyle>
            <a:lvl1pPr defTabSz="927804">
              <a:defRPr sz="1200">
                <a:latin typeface="Calibri"/>
                <a:ea typeface="+mn-ea"/>
                <a:cs typeface="+mn-cs"/>
              </a:defRPr>
            </a:lvl1pPr>
          </a:lstStyle>
          <a:p>
            <a:pPr>
              <a:defRPr/>
            </a:pPr>
            <a:endParaRPr lang="en-US"/>
          </a:p>
        </p:txBody>
      </p:sp>
      <p:sp>
        <p:nvSpPr>
          <p:cNvPr id="4103" name="Rectangle 7"/>
          <p:cNvSpPr>
            <a:spLocks noGrp="1" noChangeArrowheads="1"/>
          </p:cNvSpPr>
          <p:nvPr>
            <p:ph type="sldNum" sz="quarter" idx="5"/>
          </p:nvPr>
        </p:nvSpPr>
        <p:spPr bwMode="auto">
          <a:xfrm>
            <a:off x="3970938" y="8772914"/>
            <a:ext cx="3037840" cy="461564"/>
          </a:xfrm>
          <a:prstGeom prst="rect">
            <a:avLst/>
          </a:prstGeom>
          <a:noFill/>
          <a:ln w="9525">
            <a:noFill/>
            <a:miter lim="800000"/>
            <a:headEnd/>
            <a:tailEnd/>
          </a:ln>
          <a:effectLst/>
        </p:spPr>
        <p:txBody>
          <a:bodyPr vert="horz" wrap="square" lIns="92818" tIns="46409" rIns="92818" bIns="46409" numCol="1" anchor="b" anchorCtr="0" compatLnSpc="1">
            <a:prstTxWarp prst="textNoShape">
              <a:avLst/>
            </a:prstTxWarp>
          </a:bodyPr>
          <a:lstStyle>
            <a:lvl1pPr algn="r" defTabSz="927804">
              <a:defRPr sz="1200" smtClean="0">
                <a:latin typeface="Calibri"/>
              </a:defRPr>
            </a:lvl1pPr>
          </a:lstStyle>
          <a:p>
            <a:pPr>
              <a:defRPr/>
            </a:pPr>
            <a:fld id="{5205D13A-D87A-DC43-B033-00FB4B60DA29}" type="slidenum">
              <a:rPr lang="en-US"/>
              <a:pPr>
                <a:defRPr/>
              </a:pPr>
              <a:t>‹#›</a:t>
            </a:fld>
            <a:endParaRPr lang="en-US"/>
          </a:p>
        </p:txBody>
      </p:sp>
    </p:spTree>
    <p:extLst>
      <p:ext uri="{BB962C8B-B14F-4D97-AF65-F5344CB8AC3E}">
        <p14:creationId xmlns:p14="http://schemas.microsoft.com/office/powerpoint/2010/main" val="2498373502"/>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Calibri"/>
        <a:ea typeface="ＭＳ Ｐゴシック" charset="-128"/>
        <a:cs typeface="ＭＳ Ｐゴシック" charset="-128"/>
      </a:defRPr>
    </a:lvl1pPr>
    <a:lvl2pPr marL="457200" algn="l" rtl="0" eaLnBrk="0" fontAlgn="base" hangingPunct="0">
      <a:spcBef>
        <a:spcPct val="30000"/>
      </a:spcBef>
      <a:spcAft>
        <a:spcPct val="0"/>
      </a:spcAft>
      <a:defRPr sz="1200" kern="1200">
        <a:solidFill>
          <a:schemeClr val="tx1"/>
        </a:solidFill>
        <a:latin typeface="Calibri"/>
        <a:ea typeface="ＭＳ Ｐゴシック" pitchFamily="-105" charset="-128"/>
        <a:cs typeface="+mn-cs"/>
      </a:defRPr>
    </a:lvl2pPr>
    <a:lvl3pPr marL="914400" algn="l" rtl="0" eaLnBrk="0" fontAlgn="base" hangingPunct="0">
      <a:spcBef>
        <a:spcPct val="30000"/>
      </a:spcBef>
      <a:spcAft>
        <a:spcPct val="0"/>
      </a:spcAft>
      <a:defRPr sz="1200" kern="1200">
        <a:solidFill>
          <a:schemeClr val="tx1"/>
        </a:solidFill>
        <a:latin typeface="Calibri"/>
        <a:ea typeface="ＭＳ Ｐゴシック" pitchFamily="-105" charset="-128"/>
        <a:cs typeface="+mn-cs"/>
      </a:defRPr>
    </a:lvl3pPr>
    <a:lvl4pPr marL="1371600" algn="l" rtl="0" eaLnBrk="0" fontAlgn="base" hangingPunct="0">
      <a:spcBef>
        <a:spcPct val="30000"/>
      </a:spcBef>
      <a:spcAft>
        <a:spcPct val="0"/>
      </a:spcAft>
      <a:defRPr sz="1200" kern="1200">
        <a:solidFill>
          <a:schemeClr val="tx1"/>
        </a:solidFill>
        <a:latin typeface="Calibri"/>
        <a:ea typeface="ＭＳ Ｐゴシック" pitchFamily="-105" charset="-128"/>
        <a:cs typeface="+mn-cs"/>
      </a:defRPr>
    </a:lvl4pPr>
    <a:lvl5pPr marL="1828800" algn="l" rtl="0" eaLnBrk="0" fontAlgn="base" hangingPunct="0">
      <a:spcBef>
        <a:spcPct val="30000"/>
      </a:spcBef>
      <a:spcAft>
        <a:spcPct val="0"/>
      </a:spcAft>
      <a:defRPr sz="1200" kern="1200">
        <a:solidFill>
          <a:schemeClr val="tx1"/>
        </a:solidFill>
        <a:latin typeface="Calibri"/>
        <a:ea typeface="ＭＳ Ｐゴシック" pitchFamily="-105"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27804" eaLnBrk="0" hangingPunct="0">
              <a:defRPr sz="2400">
                <a:solidFill>
                  <a:schemeClr val="tx1"/>
                </a:solidFill>
                <a:latin typeface="Arial" charset="0"/>
                <a:ea typeface="ＭＳ Ｐゴシック" charset="0"/>
                <a:cs typeface="ＭＳ Ｐゴシック" charset="0"/>
              </a:defRPr>
            </a:lvl1pPr>
            <a:lvl2pPr marL="752534" indent="-289436" defTabSz="927804" eaLnBrk="0" hangingPunct="0">
              <a:defRPr sz="2400">
                <a:solidFill>
                  <a:schemeClr val="tx1"/>
                </a:solidFill>
                <a:latin typeface="Arial" charset="0"/>
                <a:ea typeface="ＭＳ Ｐゴシック" charset="0"/>
              </a:defRPr>
            </a:lvl2pPr>
            <a:lvl3pPr marL="1157745" indent="-231549" defTabSz="927804" eaLnBrk="0" hangingPunct="0">
              <a:defRPr sz="2400">
                <a:solidFill>
                  <a:schemeClr val="tx1"/>
                </a:solidFill>
                <a:latin typeface="Arial" charset="0"/>
                <a:ea typeface="ＭＳ Ｐゴシック" charset="0"/>
              </a:defRPr>
            </a:lvl3pPr>
            <a:lvl4pPr marL="1620843" indent="-231549" defTabSz="927804" eaLnBrk="0" hangingPunct="0">
              <a:defRPr sz="2400">
                <a:solidFill>
                  <a:schemeClr val="tx1"/>
                </a:solidFill>
                <a:latin typeface="Arial" charset="0"/>
                <a:ea typeface="ＭＳ Ｐゴシック" charset="0"/>
              </a:defRPr>
            </a:lvl4pPr>
            <a:lvl5pPr marL="2083940" indent="-231549" defTabSz="927804" eaLnBrk="0" hangingPunct="0">
              <a:defRPr sz="2400">
                <a:solidFill>
                  <a:schemeClr val="tx1"/>
                </a:solidFill>
                <a:latin typeface="Arial" charset="0"/>
                <a:ea typeface="ＭＳ Ｐゴシック" charset="0"/>
              </a:defRPr>
            </a:lvl5pPr>
            <a:lvl6pPr marL="2547038" indent="-231549" defTabSz="927804" eaLnBrk="0" fontAlgn="base" hangingPunct="0">
              <a:spcBef>
                <a:spcPct val="0"/>
              </a:spcBef>
              <a:spcAft>
                <a:spcPct val="0"/>
              </a:spcAft>
              <a:defRPr sz="2400">
                <a:solidFill>
                  <a:schemeClr val="tx1"/>
                </a:solidFill>
                <a:latin typeface="Arial" charset="0"/>
                <a:ea typeface="ＭＳ Ｐゴシック" charset="0"/>
              </a:defRPr>
            </a:lvl6pPr>
            <a:lvl7pPr marL="3010136" indent="-231549" defTabSz="927804" eaLnBrk="0" fontAlgn="base" hangingPunct="0">
              <a:spcBef>
                <a:spcPct val="0"/>
              </a:spcBef>
              <a:spcAft>
                <a:spcPct val="0"/>
              </a:spcAft>
              <a:defRPr sz="2400">
                <a:solidFill>
                  <a:schemeClr val="tx1"/>
                </a:solidFill>
                <a:latin typeface="Arial" charset="0"/>
                <a:ea typeface="ＭＳ Ｐゴシック" charset="0"/>
              </a:defRPr>
            </a:lvl7pPr>
            <a:lvl8pPr marL="3473234" indent="-231549" defTabSz="927804" eaLnBrk="0" fontAlgn="base" hangingPunct="0">
              <a:spcBef>
                <a:spcPct val="0"/>
              </a:spcBef>
              <a:spcAft>
                <a:spcPct val="0"/>
              </a:spcAft>
              <a:defRPr sz="2400">
                <a:solidFill>
                  <a:schemeClr val="tx1"/>
                </a:solidFill>
                <a:latin typeface="Arial" charset="0"/>
                <a:ea typeface="ＭＳ Ｐゴシック" charset="0"/>
              </a:defRPr>
            </a:lvl8pPr>
            <a:lvl9pPr marL="3936332" indent="-231549" defTabSz="927804"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F62A4D45-8B45-AB4A-B4BF-67025D02223F}" type="slidenum">
              <a:rPr lang="en-US" sz="1200">
                <a:latin typeface="Calibri" charset="0"/>
              </a:rPr>
              <a:pPr eaLnBrk="1" hangingPunct="1"/>
              <a:t>3</a:t>
            </a:fld>
            <a:endParaRPr lang="en-US" sz="1200">
              <a:latin typeface="Calibri" charset="0"/>
            </a:endParaRPr>
          </a:p>
        </p:txBody>
      </p:sp>
      <p:sp>
        <p:nvSpPr>
          <p:cNvPr id="19458" name="Rectangle 2"/>
          <p:cNvSpPr>
            <a:spLocks noGrp="1" noRot="1" noChangeAspect="1" noChangeArrowheads="1" noTextEdit="1"/>
          </p:cNvSpPr>
          <p:nvPr>
            <p:ph type="sldImg"/>
          </p:nvPr>
        </p:nvSpPr>
        <p:spPr>
          <a:ln/>
        </p:spPr>
      </p:sp>
      <p:sp>
        <p:nvSpPr>
          <p:cNvPr id="19459" name="Rectangle 3"/>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en-US" dirty="0">
              <a:latin typeface="Calibri" charset="0"/>
              <a:ea typeface="ＭＳ Ｐゴシック" charset="0"/>
              <a:cs typeface="ＭＳ Ｐゴシック" charset="0"/>
            </a:endParaRPr>
          </a:p>
        </p:txBody>
      </p:sp>
    </p:spTree>
    <p:extLst>
      <p:ext uri="{BB962C8B-B14F-4D97-AF65-F5344CB8AC3E}">
        <p14:creationId xmlns:p14="http://schemas.microsoft.com/office/powerpoint/2010/main" val="449750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27804" eaLnBrk="0" hangingPunct="0">
              <a:defRPr sz="2400">
                <a:solidFill>
                  <a:schemeClr val="tx1"/>
                </a:solidFill>
                <a:latin typeface="Arial" charset="0"/>
                <a:ea typeface="ＭＳ Ｐゴシック" charset="0"/>
                <a:cs typeface="ＭＳ Ｐゴシック" charset="0"/>
              </a:defRPr>
            </a:lvl1pPr>
            <a:lvl2pPr marL="752534" indent="-289436" defTabSz="927804" eaLnBrk="0" hangingPunct="0">
              <a:defRPr sz="2400">
                <a:solidFill>
                  <a:schemeClr val="tx1"/>
                </a:solidFill>
                <a:latin typeface="Arial" charset="0"/>
                <a:ea typeface="ＭＳ Ｐゴシック" charset="0"/>
              </a:defRPr>
            </a:lvl2pPr>
            <a:lvl3pPr marL="1157745" indent="-231549" defTabSz="927804" eaLnBrk="0" hangingPunct="0">
              <a:defRPr sz="2400">
                <a:solidFill>
                  <a:schemeClr val="tx1"/>
                </a:solidFill>
                <a:latin typeface="Arial" charset="0"/>
                <a:ea typeface="ＭＳ Ｐゴシック" charset="0"/>
              </a:defRPr>
            </a:lvl3pPr>
            <a:lvl4pPr marL="1620843" indent="-231549" defTabSz="927804" eaLnBrk="0" hangingPunct="0">
              <a:defRPr sz="2400">
                <a:solidFill>
                  <a:schemeClr val="tx1"/>
                </a:solidFill>
                <a:latin typeface="Arial" charset="0"/>
                <a:ea typeface="ＭＳ Ｐゴシック" charset="0"/>
              </a:defRPr>
            </a:lvl4pPr>
            <a:lvl5pPr marL="2083940" indent="-231549" defTabSz="927804" eaLnBrk="0" hangingPunct="0">
              <a:defRPr sz="2400">
                <a:solidFill>
                  <a:schemeClr val="tx1"/>
                </a:solidFill>
                <a:latin typeface="Arial" charset="0"/>
                <a:ea typeface="ＭＳ Ｐゴシック" charset="0"/>
              </a:defRPr>
            </a:lvl5pPr>
            <a:lvl6pPr marL="2547038" indent="-231549" defTabSz="927804" eaLnBrk="0" fontAlgn="base" hangingPunct="0">
              <a:spcBef>
                <a:spcPct val="0"/>
              </a:spcBef>
              <a:spcAft>
                <a:spcPct val="0"/>
              </a:spcAft>
              <a:defRPr sz="2400">
                <a:solidFill>
                  <a:schemeClr val="tx1"/>
                </a:solidFill>
                <a:latin typeface="Arial" charset="0"/>
                <a:ea typeface="ＭＳ Ｐゴシック" charset="0"/>
              </a:defRPr>
            </a:lvl6pPr>
            <a:lvl7pPr marL="3010136" indent="-231549" defTabSz="927804" eaLnBrk="0" fontAlgn="base" hangingPunct="0">
              <a:spcBef>
                <a:spcPct val="0"/>
              </a:spcBef>
              <a:spcAft>
                <a:spcPct val="0"/>
              </a:spcAft>
              <a:defRPr sz="2400">
                <a:solidFill>
                  <a:schemeClr val="tx1"/>
                </a:solidFill>
                <a:latin typeface="Arial" charset="0"/>
                <a:ea typeface="ＭＳ Ｐゴシック" charset="0"/>
              </a:defRPr>
            </a:lvl7pPr>
            <a:lvl8pPr marL="3473234" indent="-231549" defTabSz="927804" eaLnBrk="0" fontAlgn="base" hangingPunct="0">
              <a:spcBef>
                <a:spcPct val="0"/>
              </a:spcBef>
              <a:spcAft>
                <a:spcPct val="0"/>
              </a:spcAft>
              <a:defRPr sz="2400">
                <a:solidFill>
                  <a:schemeClr val="tx1"/>
                </a:solidFill>
                <a:latin typeface="Arial" charset="0"/>
                <a:ea typeface="ＭＳ Ｐゴシック" charset="0"/>
              </a:defRPr>
            </a:lvl8pPr>
            <a:lvl9pPr marL="3936332" indent="-231549" defTabSz="927804"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0989F7D5-185C-4F41-90FE-54AEC4428D6A}" type="slidenum">
              <a:rPr lang="en-US" sz="1200">
                <a:latin typeface="Calibri" charset="0"/>
              </a:rPr>
              <a:pPr eaLnBrk="1" hangingPunct="1"/>
              <a:t>14</a:t>
            </a:fld>
            <a:endParaRPr lang="en-US" sz="1200">
              <a:latin typeface="Calibri" charset="0"/>
            </a:endParaRPr>
          </a:p>
        </p:txBody>
      </p:sp>
      <p:sp>
        <p:nvSpPr>
          <p:cNvPr id="37890" name="Rectangle 2"/>
          <p:cNvSpPr>
            <a:spLocks noGrp="1" noRot="1" noChangeAspect="1" noChangeArrowheads="1" noTextEdit="1"/>
          </p:cNvSpPr>
          <p:nvPr>
            <p:ph type="sldImg"/>
          </p:nvPr>
        </p:nvSpPr>
        <p:spPr>
          <a:ln/>
        </p:spPr>
      </p:sp>
      <p:sp>
        <p:nvSpPr>
          <p:cNvPr id="37891" name="Rectangle 3"/>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en-US">
              <a:latin typeface="Calibri" charset="0"/>
              <a:ea typeface="ＭＳ Ｐゴシック" charset="0"/>
              <a:cs typeface="ＭＳ Ｐゴシック" charset="0"/>
            </a:endParaRPr>
          </a:p>
        </p:txBody>
      </p:sp>
    </p:spTree>
    <p:extLst>
      <p:ext uri="{BB962C8B-B14F-4D97-AF65-F5344CB8AC3E}">
        <p14:creationId xmlns:p14="http://schemas.microsoft.com/office/powerpoint/2010/main" val="10287058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27804" eaLnBrk="0" hangingPunct="0">
              <a:defRPr sz="2400">
                <a:solidFill>
                  <a:schemeClr val="tx1"/>
                </a:solidFill>
                <a:latin typeface="Arial" charset="0"/>
                <a:ea typeface="ＭＳ Ｐゴシック" charset="0"/>
                <a:cs typeface="ＭＳ Ｐゴシック" charset="0"/>
              </a:defRPr>
            </a:lvl1pPr>
            <a:lvl2pPr marL="752534" indent="-289436" defTabSz="927804" eaLnBrk="0" hangingPunct="0">
              <a:defRPr sz="2400">
                <a:solidFill>
                  <a:schemeClr val="tx1"/>
                </a:solidFill>
                <a:latin typeface="Arial" charset="0"/>
                <a:ea typeface="ＭＳ Ｐゴシック" charset="0"/>
              </a:defRPr>
            </a:lvl2pPr>
            <a:lvl3pPr marL="1157745" indent="-231549" defTabSz="927804" eaLnBrk="0" hangingPunct="0">
              <a:defRPr sz="2400">
                <a:solidFill>
                  <a:schemeClr val="tx1"/>
                </a:solidFill>
                <a:latin typeface="Arial" charset="0"/>
                <a:ea typeface="ＭＳ Ｐゴシック" charset="0"/>
              </a:defRPr>
            </a:lvl3pPr>
            <a:lvl4pPr marL="1620843" indent="-231549" defTabSz="927804" eaLnBrk="0" hangingPunct="0">
              <a:defRPr sz="2400">
                <a:solidFill>
                  <a:schemeClr val="tx1"/>
                </a:solidFill>
                <a:latin typeface="Arial" charset="0"/>
                <a:ea typeface="ＭＳ Ｐゴシック" charset="0"/>
              </a:defRPr>
            </a:lvl4pPr>
            <a:lvl5pPr marL="2083940" indent="-231549" defTabSz="927804" eaLnBrk="0" hangingPunct="0">
              <a:defRPr sz="2400">
                <a:solidFill>
                  <a:schemeClr val="tx1"/>
                </a:solidFill>
                <a:latin typeface="Arial" charset="0"/>
                <a:ea typeface="ＭＳ Ｐゴシック" charset="0"/>
              </a:defRPr>
            </a:lvl5pPr>
            <a:lvl6pPr marL="2547038" indent="-231549" defTabSz="927804" eaLnBrk="0" fontAlgn="base" hangingPunct="0">
              <a:spcBef>
                <a:spcPct val="0"/>
              </a:spcBef>
              <a:spcAft>
                <a:spcPct val="0"/>
              </a:spcAft>
              <a:defRPr sz="2400">
                <a:solidFill>
                  <a:schemeClr val="tx1"/>
                </a:solidFill>
                <a:latin typeface="Arial" charset="0"/>
                <a:ea typeface="ＭＳ Ｐゴシック" charset="0"/>
              </a:defRPr>
            </a:lvl6pPr>
            <a:lvl7pPr marL="3010136" indent="-231549" defTabSz="927804" eaLnBrk="0" fontAlgn="base" hangingPunct="0">
              <a:spcBef>
                <a:spcPct val="0"/>
              </a:spcBef>
              <a:spcAft>
                <a:spcPct val="0"/>
              </a:spcAft>
              <a:defRPr sz="2400">
                <a:solidFill>
                  <a:schemeClr val="tx1"/>
                </a:solidFill>
                <a:latin typeface="Arial" charset="0"/>
                <a:ea typeface="ＭＳ Ｐゴシック" charset="0"/>
              </a:defRPr>
            </a:lvl7pPr>
            <a:lvl8pPr marL="3473234" indent="-231549" defTabSz="927804" eaLnBrk="0" fontAlgn="base" hangingPunct="0">
              <a:spcBef>
                <a:spcPct val="0"/>
              </a:spcBef>
              <a:spcAft>
                <a:spcPct val="0"/>
              </a:spcAft>
              <a:defRPr sz="2400">
                <a:solidFill>
                  <a:schemeClr val="tx1"/>
                </a:solidFill>
                <a:latin typeface="Arial" charset="0"/>
                <a:ea typeface="ＭＳ Ｐゴシック" charset="0"/>
              </a:defRPr>
            </a:lvl8pPr>
            <a:lvl9pPr marL="3936332" indent="-231549" defTabSz="927804"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BD380E5F-CC1F-1B4E-B15F-C75A1E1C4F1B}" type="slidenum">
              <a:rPr lang="en-US" sz="1200">
                <a:latin typeface="Calibri" charset="0"/>
              </a:rPr>
              <a:pPr eaLnBrk="1" hangingPunct="1"/>
              <a:t>15</a:t>
            </a:fld>
            <a:endParaRPr lang="en-US" sz="1200">
              <a:latin typeface="Calibri" charset="0"/>
            </a:endParaRPr>
          </a:p>
        </p:txBody>
      </p:sp>
      <p:sp>
        <p:nvSpPr>
          <p:cNvPr id="39938" name="Rectangle 2"/>
          <p:cNvSpPr>
            <a:spLocks noGrp="1" noRot="1" noChangeAspect="1" noChangeArrowheads="1" noTextEdit="1"/>
          </p:cNvSpPr>
          <p:nvPr>
            <p:ph type="sldImg"/>
          </p:nvPr>
        </p:nvSpPr>
        <p:spPr>
          <a:ln/>
        </p:spPr>
      </p:sp>
      <p:sp>
        <p:nvSpPr>
          <p:cNvPr id="39939" name="Rectangle 3"/>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en-US">
              <a:latin typeface="Calibri" charset="0"/>
              <a:ea typeface="ＭＳ Ｐゴシック" charset="0"/>
              <a:cs typeface="ＭＳ Ｐゴシック" charset="0"/>
            </a:endParaRPr>
          </a:p>
        </p:txBody>
      </p:sp>
    </p:spTree>
    <p:extLst>
      <p:ext uri="{BB962C8B-B14F-4D97-AF65-F5344CB8AC3E}">
        <p14:creationId xmlns:p14="http://schemas.microsoft.com/office/powerpoint/2010/main" val="678579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27804" eaLnBrk="0" hangingPunct="0">
              <a:defRPr sz="2400">
                <a:solidFill>
                  <a:schemeClr val="tx1"/>
                </a:solidFill>
                <a:latin typeface="Arial" charset="0"/>
                <a:ea typeface="ＭＳ Ｐゴシック" charset="0"/>
                <a:cs typeface="ＭＳ Ｐゴシック" charset="0"/>
              </a:defRPr>
            </a:lvl1pPr>
            <a:lvl2pPr marL="752534" indent="-289436" defTabSz="927804" eaLnBrk="0" hangingPunct="0">
              <a:defRPr sz="2400">
                <a:solidFill>
                  <a:schemeClr val="tx1"/>
                </a:solidFill>
                <a:latin typeface="Arial" charset="0"/>
                <a:ea typeface="ＭＳ Ｐゴシック" charset="0"/>
              </a:defRPr>
            </a:lvl2pPr>
            <a:lvl3pPr marL="1157745" indent="-231549" defTabSz="927804" eaLnBrk="0" hangingPunct="0">
              <a:defRPr sz="2400">
                <a:solidFill>
                  <a:schemeClr val="tx1"/>
                </a:solidFill>
                <a:latin typeface="Arial" charset="0"/>
                <a:ea typeface="ＭＳ Ｐゴシック" charset="0"/>
              </a:defRPr>
            </a:lvl3pPr>
            <a:lvl4pPr marL="1620843" indent="-231549" defTabSz="927804" eaLnBrk="0" hangingPunct="0">
              <a:defRPr sz="2400">
                <a:solidFill>
                  <a:schemeClr val="tx1"/>
                </a:solidFill>
                <a:latin typeface="Arial" charset="0"/>
                <a:ea typeface="ＭＳ Ｐゴシック" charset="0"/>
              </a:defRPr>
            </a:lvl4pPr>
            <a:lvl5pPr marL="2083940" indent="-231549" defTabSz="927804" eaLnBrk="0" hangingPunct="0">
              <a:defRPr sz="2400">
                <a:solidFill>
                  <a:schemeClr val="tx1"/>
                </a:solidFill>
                <a:latin typeface="Arial" charset="0"/>
                <a:ea typeface="ＭＳ Ｐゴシック" charset="0"/>
              </a:defRPr>
            </a:lvl5pPr>
            <a:lvl6pPr marL="2547038" indent="-231549" defTabSz="927804" eaLnBrk="0" fontAlgn="base" hangingPunct="0">
              <a:spcBef>
                <a:spcPct val="0"/>
              </a:spcBef>
              <a:spcAft>
                <a:spcPct val="0"/>
              </a:spcAft>
              <a:defRPr sz="2400">
                <a:solidFill>
                  <a:schemeClr val="tx1"/>
                </a:solidFill>
                <a:latin typeface="Arial" charset="0"/>
                <a:ea typeface="ＭＳ Ｐゴシック" charset="0"/>
              </a:defRPr>
            </a:lvl6pPr>
            <a:lvl7pPr marL="3010136" indent="-231549" defTabSz="927804" eaLnBrk="0" fontAlgn="base" hangingPunct="0">
              <a:spcBef>
                <a:spcPct val="0"/>
              </a:spcBef>
              <a:spcAft>
                <a:spcPct val="0"/>
              </a:spcAft>
              <a:defRPr sz="2400">
                <a:solidFill>
                  <a:schemeClr val="tx1"/>
                </a:solidFill>
                <a:latin typeface="Arial" charset="0"/>
                <a:ea typeface="ＭＳ Ｐゴシック" charset="0"/>
              </a:defRPr>
            </a:lvl7pPr>
            <a:lvl8pPr marL="3473234" indent="-231549" defTabSz="927804" eaLnBrk="0" fontAlgn="base" hangingPunct="0">
              <a:spcBef>
                <a:spcPct val="0"/>
              </a:spcBef>
              <a:spcAft>
                <a:spcPct val="0"/>
              </a:spcAft>
              <a:defRPr sz="2400">
                <a:solidFill>
                  <a:schemeClr val="tx1"/>
                </a:solidFill>
                <a:latin typeface="Arial" charset="0"/>
                <a:ea typeface="ＭＳ Ｐゴシック" charset="0"/>
              </a:defRPr>
            </a:lvl8pPr>
            <a:lvl9pPr marL="3936332" indent="-231549" defTabSz="927804"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8BC04D62-3E04-0444-AFAA-794809BA959D}" type="slidenum">
              <a:rPr lang="en-US" sz="1200">
                <a:latin typeface="Calibri" charset="0"/>
              </a:rPr>
              <a:pPr eaLnBrk="1" hangingPunct="1"/>
              <a:t>16</a:t>
            </a:fld>
            <a:endParaRPr lang="en-US" sz="1200">
              <a:latin typeface="Calibri" charset="0"/>
            </a:endParaRPr>
          </a:p>
        </p:txBody>
      </p:sp>
      <p:sp>
        <p:nvSpPr>
          <p:cNvPr id="41986" name="Rectangle 2"/>
          <p:cNvSpPr>
            <a:spLocks noGrp="1" noRot="1" noChangeAspect="1" noChangeArrowheads="1" noTextEdit="1"/>
          </p:cNvSpPr>
          <p:nvPr>
            <p:ph type="sldImg"/>
          </p:nvPr>
        </p:nvSpPr>
        <p:spPr>
          <a:ln/>
        </p:spPr>
      </p:sp>
      <p:sp>
        <p:nvSpPr>
          <p:cNvPr id="41987" name="Rectangle 3"/>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en-US">
              <a:latin typeface="Calibri" charset="0"/>
              <a:ea typeface="ＭＳ Ｐゴシック" charset="0"/>
              <a:cs typeface="ＭＳ Ｐゴシック" charset="0"/>
            </a:endParaRPr>
          </a:p>
        </p:txBody>
      </p:sp>
    </p:spTree>
    <p:extLst>
      <p:ext uri="{BB962C8B-B14F-4D97-AF65-F5344CB8AC3E}">
        <p14:creationId xmlns:p14="http://schemas.microsoft.com/office/powerpoint/2010/main" val="1745137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27804" eaLnBrk="0" hangingPunct="0">
              <a:defRPr sz="2400">
                <a:solidFill>
                  <a:schemeClr val="tx1"/>
                </a:solidFill>
                <a:latin typeface="Arial" charset="0"/>
                <a:ea typeface="ＭＳ Ｐゴシック" charset="0"/>
                <a:cs typeface="ＭＳ Ｐゴシック" charset="0"/>
              </a:defRPr>
            </a:lvl1pPr>
            <a:lvl2pPr marL="752534" indent="-289436" defTabSz="927804" eaLnBrk="0" hangingPunct="0">
              <a:defRPr sz="2400">
                <a:solidFill>
                  <a:schemeClr val="tx1"/>
                </a:solidFill>
                <a:latin typeface="Arial" charset="0"/>
                <a:ea typeface="ＭＳ Ｐゴシック" charset="0"/>
              </a:defRPr>
            </a:lvl2pPr>
            <a:lvl3pPr marL="1157745" indent="-231549" defTabSz="927804" eaLnBrk="0" hangingPunct="0">
              <a:defRPr sz="2400">
                <a:solidFill>
                  <a:schemeClr val="tx1"/>
                </a:solidFill>
                <a:latin typeface="Arial" charset="0"/>
                <a:ea typeface="ＭＳ Ｐゴシック" charset="0"/>
              </a:defRPr>
            </a:lvl3pPr>
            <a:lvl4pPr marL="1620843" indent="-231549" defTabSz="927804" eaLnBrk="0" hangingPunct="0">
              <a:defRPr sz="2400">
                <a:solidFill>
                  <a:schemeClr val="tx1"/>
                </a:solidFill>
                <a:latin typeface="Arial" charset="0"/>
                <a:ea typeface="ＭＳ Ｐゴシック" charset="0"/>
              </a:defRPr>
            </a:lvl4pPr>
            <a:lvl5pPr marL="2083940" indent="-231549" defTabSz="927804" eaLnBrk="0" hangingPunct="0">
              <a:defRPr sz="2400">
                <a:solidFill>
                  <a:schemeClr val="tx1"/>
                </a:solidFill>
                <a:latin typeface="Arial" charset="0"/>
                <a:ea typeface="ＭＳ Ｐゴシック" charset="0"/>
              </a:defRPr>
            </a:lvl5pPr>
            <a:lvl6pPr marL="2547038" indent="-231549" defTabSz="927804" eaLnBrk="0" fontAlgn="base" hangingPunct="0">
              <a:spcBef>
                <a:spcPct val="0"/>
              </a:spcBef>
              <a:spcAft>
                <a:spcPct val="0"/>
              </a:spcAft>
              <a:defRPr sz="2400">
                <a:solidFill>
                  <a:schemeClr val="tx1"/>
                </a:solidFill>
                <a:latin typeface="Arial" charset="0"/>
                <a:ea typeface="ＭＳ Ｐゴシック" charset="0"/>
              </a:defRPr>
            </a:lvl6pPr>
            <a:lvl7pPr marL="3010136" indent="-231549" defTabSz="927804" eaLnBrk="0" fontAlgn="base" hangingPunct="0">
              <a:spcBef>
                <a:spcPct val="0"/>
              </a:spcBef>
              <a:spcAft>
                <a:spcPct val="0"/>
              </a:spcAft>
              <a:defRPr sz="2400">
                <a:solidFill>
                  <a:schemeClr val="tx1"/>
                </a:solidFill>
                <a:latin typeface="Arial" charset="0"/>
                <a:ea typeface="ＭＳ Ｐゴシック" charset="0"/>
              </a:defRPr>
            </a:lvl7pPr>
            <a:lvl8pPr marL="3473234" indent="-231549" defTabSz="927804" eaLnBrk="0" fontAlgn="base" hangingPunct="0">
              <a:spcBef>
                <a:spcPct val="0"/>
              </a:spcBef>
              <a:spcAft>
                <a:spcPct val="0"/>
              </a:spcAft>
              <a:defRPr sz="2400">
                <a:solidFill>
                  <a:schemeClr val="tx1"/>
                </a:solidFill>
                <a:latin typeface="Arial" charset="0"/>
                <a:ea typeface="ＭＳ Ｐゴシック" charset="0"/>
              </a:defRPr>
            </a:lvl8pPr>
            <a:lvl9pPr marL="3936332" indent="-231549" defTabSz="927804"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B4ED1958-DCA8-1546-9D87-B53012E19C65}" type="slidenum">
              <a:rPr lang="en-US" sz="1200">
                <a:latin typeface="Calibri" charset="0"/>
              </a:rPr>
              <a:pPr eaLnBrk="1" hangingPunct="1"/>
              <a:t>17</a:t>
            </a:fld>
            <a:endParaRPr lang="en-US" sz="1200">
              <a:latin typeface="Calibri" charset="0"/>
            </a:endParaRPr>
          </a:p>
        </p:txBody>
      </p:sp>
      <p:sp>
        <p:nvSpPr>
          <p:cNvPr id="44034" name="Rectangle 2"/>
          <p:cNvSpPr>
            <a:spLocks noGrp="1" noRot="1" noChangeAspect="1" noChangeArrowheads="1" noTextEdit="1"/>
          </p:cNvSpPr>
          <p:nvPr>
            <p:ph type="sldImg"/>
          </p:nvPr>
        </p:nvSpPr>
        <p:spPr>
          <a:ln/>
        </p:spPr>
      </p:sp>
      <p:sp>
        <p:nvSpPr>
          <p:cNvPr id="44035" name="Rectangle 3"/>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en-US">
              <a:latin typeface="Calibri" charset="0"/>
              <a:ea typeface="ＭＳ Ｐゴシック" charset="0"/>
              <a:cs typeface="ＭＳ Ｐゴシック" charset="0"/>
            </a:endParaRPr>
          </a:p>
        </p:txBody>
      </p:sp>
    </p:spTree>
    <p:extLst>
      <p:ext uri="{BB962C8B-B14F-4D97-AF65-F5344CB8AC3E}">
        <p14:creationId xmlns:p14="http://schemas.microsoft.com/office/powerpoint/2010/main" val="17381744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27804" eaLnBrk="0" hangingPunct="0">
              <a:defRPr sz="2400">
                <a:solidFill>
                  <a:schemeClr val="tx1"/>
                </a:solidFill>
                <a:latin typeface="Arial" charset="0"/>
                <a:ea typeface="ＭＳ Ｐゴシック" charset="0"/>
                <a:cs typeface="ＭＳ Ｐゴシック" charset="0"/>
              </a:defRPr>
            </a:lvl1pPr>
            <a:lvl2pPr marL="752534" indent="-289436" defTabSz="927804" eaLnBrk="0" hangingPunct="0">
              <a:defRPr sz="2400">
                <a:solidFill>
                  <a:schemeClr val="tx1"/>
                </a:solidFill>
                <a:latin typeface="Arial" charset="0"/>
                <a:ea typeface="ＭＳ Ｐゴシック" charset="0"/>
              </a:defRPr>
            </a:lvl2pPr>
            <a:lvl3pPr marL="1157745" indent="-231549" defTabSz="927804" eaLnBrk="0" hangingPunct="0">
              <a:defRPr sz="2400">
                <a:solidFill>
                  <a:schemeClr val="tx1"/>
                </a:solidFill>
                <a:latin typeface="Arial" charset="0"/>
                <a:ea typeface="ＭＳ Ｐゴシック" charset="0"/>
              </a:defRPr>
            </a:lvl3pPr>
            <a:lvl4pPr marL="1620843" indent="-231549" defTabSz="927804" eaLnBrk="0" hangingPunct="0">
              <a:defRPr sz="2400">
                <a:solidFill>
                  <a:schemeClr val="tx1"/>
                </a:solidFill>
                <a:latin typeface="Arial" charset="0"/>
                <a:ea typeface="ＭＳ Ｐゴシック" charset="0"/>
              </a:defRPr>
            </a:lvl4pPr>
            <a:lvl5pPr marL="2083940" indent="-231549" defTabSz="927804" eaLnBrk="0" hangingPunct="0">
              <a:defRPr sz="2400">
                <a:solidFill>
                  <a:schemeClr val="tx1"/>
                </a:solidFill>
                <a:latin typeface="Arial" charset="0"/>
                <a:ea typeface="ＭＳ Ｐゴシック" charset="0"/>
              </a:defRPr>
            </a:lvl5pPr>
            <a:lvl6pPr marL="2547038" indent="-231549" defTabSz="927804" eaLnBrk="0" fontAlgn="base" hangingPunct="0">
              <a:spcBef>
                <a:spcPct val="0"/>
              </a:spcBef>
              <a:spcAft>
                <a:spcPct val="0"/>
              </a:spcAft>
              <a:defRPr sz="2400">
                <a:solidFill>
                  <a:schemeClr val="tx1"/>
                </a:solidFill>
                <a:latin typeface="Arial" charset="0"/>
                <a:ea typeface="ＭＳ Ｐゴシック" charset="0"/>
              </a:defRPr>
            </a:lvl6pPr>
            <a:lvl7pPr marL="3010136" indent="-231549" defTabSz="927804" eaLnBrk="0" fontAlgn="base" hangingPunct="0">
              <a:spcBef>
                <a:spcPct val="0"/>
              </a:spcBef>
              <a:spcAft>
                <a:spcPct val="0"/>
              </a:spcAft>
              <a:defRPr sz="2400">
                <a:solidFill>
                  <a:schemeClr val="tx1"/>
                </a:solidFill>
                <a:latin typeface="Arial" charset="0"/>
                <a:ea typeface="ＭＳ Ｐゴシック" charset="0"/>
              </a:defRPr>
            </a:lvl7pPr>
            <a:lvl8pPr marL="3473234" indent="-231549" defTabSz="927804" eaLnBrk="0" fontAlgn="base" hangingPunct="0">
              <a:spcBef>
                <a:spcPct val="0"/>
              </a:spcBef>
              <a:spcAft>
                <a:spcPct val="0"/>
              </a:spcAft>
              <a:defRPr sz="2400">
                <a:solidFill>
                  <a:schemeClr val="tx1"/>
                </a:solidFill>
                <a:latin typeface="Arial" charset="0"/>
                <a:ea typeface="ＭＳ Ｐゴシック" charset="0"/>
              </a:defRPr>
            </a:lvl8pPr>
            <a:lvl9pPr marL="3936332" indent="-231549" defTabSz="927804"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98269CCA-5209-8E4C-805E-F1103938CCEB}" type="slidenum">
              <a:rPr lang="en-US" sz="1200">
                <a:latin typeface="Calibri" charset="0"/>
              </a:rPr>
              <a:pPr eaLnBrk="1" hangingPunct="1"/>
              <a:t>18</a:t>
            </a:fld>
            <a:endParaRPr lang="en-US" sz="1200">
              <a:latin typeface="Calibri" charset="0"/>
            </a:endParaRPr>
          </a:p>
        </p:txBody>
      </p:sp>
      <p:sp>
        <p:nvSpPr>
          <p:cNvPr id="46082" name="Rectangle 2"/>
          <p:cNvSpPr>
            <a:spLocks noGrp="1" noRot="1" noChangeAspect="1" noChangeArrowheads="1" noTextEdit="1"/>
          </p:cNvSpPr>
          <p:nvPr>
            <p:ph type="sldImg"/>
          </p:nvPr>
        </p:nvSpPr>
        <p:spPr>
          <a:solidFill>
            <a:srgbClr val="FFFFFF"/>
          </a:solidFill>
          <a:ln/>
        </p:spPr>
      </p:sp>
      <p:sp>
        <p:nvSpPr>
          <p:cNvPr id="46083" name="Rectangle 3"/>
          <p:cNvSpPr>
            <a:spLocks noGrp="1" noChangeArrowheads="1"/>
          </p:cNvSpPr>
          <p:nvPr>
            <p:ph type="body" idx="1"/>
          </p:nvPr>
        </p:nvSpPr>
        <p:spPr>
          <a:solidFill>
            <a:srgbClr val="FFFFFF"/>
          </a:solidFill>
          <a:ln>
            <a:solidFill>
              <a:srgbClr val="000000"/>
            </a:solidFill>
          </a:ln>
          <a:extLst>
            <a:ext uri="{FAA26D3D-D897-4be2-8F04-BA451C77F1D7}">
              <ma14:placeholderFlag xmlns:ma14="http://schemas.microsoft.com/office/mac/drawingml/2011/main" xmlns="" val="1"/>
            </a:ext>
          </a:extLst>
        </p:spPr>
        <p:txBody>
          <a:bodyPr lIns="91230" tIns="45615" rIns="91230" bIns="45615"/>
          <a:lstStyle/>
          <a:p>
            <a:pPr eaLnBrk="1" hangingPunct="1"/>
            <a:endParaRPr lang="en-US">
              <a:latin typeface="Calibri" charset="0"/>
              <a:ea typeface="ＭＳ Ｐゴシック" charset="0"/>
              <a:cs typeface="ＭＳ Ｐゴシック" charset="0"/>
            </a:endParaRPr>
          </a:p>
        </p:txBody>
      </p:sp>
    </p:spTree>
    <p:extLst>
      <p:ext uri="{BB962C8B-B14F-4D97-AF65-F5344CB8AC3E}">
        <p14:creationId xmlns:p14="http://schemas.microsoft.com/office/powerpoint/2010/main" val="12772587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27804" eaLnBrk="0" hangingPunct="0">
              <a:defRPr sz="2400">
                <a:solidFill>
                  <a:schemeClr val="tx1"/>
                </a:solidFill>
                <a:latin typeface="Arial" charset="0"/>
                <a:ea typeface="ＭＳ Ｐゴシック" charset="0"/>
                <a:cs typeface="ＭＳ Ｐゴシック" charset="0"/>
              </a:defRPr>
            </a:lvl1pPr>
            <a:lvl2pPr marL="752534" indent="-289436" defTabSz="927804" eaLnBrk="0" hangingPunct="0">
              <a:defRPr sz="2400">
                <a:solidFill>
                  <a:schemeClr val="tx1"/>
                </a:solidFill>
                <a:latin typeface="Arial" charset="0"/>
                <a:ea typeface="ＭＳ Ｐゴシック" charset="0"/>
              </a:defRPr>
            </a:lvl2pPr>
            <a:lvl3pPr marL="1157745" indent="-231549" defTabSz="927804" eaLnBrk="0" hangingPunct="0">
              <a:defRPr sz="2400">
                <a:solidFill>
                  <a:schemeClr val="tx1"/>
                </a:solidFill>
                <a:latin typeface="Arial" charset="0"/>
                <a:ea typeface="ＭＳ Ｐゴシック" charset="0"/>
              </a:defRPr>
            </a:lvl3pPr>
            <a:lvl4pPr marL="1620843" indent="-231549" defTabSz="927804" eaLnBrk="0" hangingPunct="0">
              <a:defRPr sz="2400">
                <a:solidFill>
                  <a:schemeClr val="tx1"/>
                </a:solidFill>
                <a:latin typeface="Arial" charset="0"/>
                <a:ea typeface="ＭＳ Ｐゴシック" charset="0"/>
              </a:defRPr>
            </a:lvl4pPr>
            <a:lvl5pPr marL="2083940" indent="-231549" defTabSz="927804" eaLnBrk="0" hangingPunct="0">
              <a:defRPr sz="2400">
                <a:solidFill>
                  <a:schemeClr val="tx1"/>
                </a:solidFill>
                <a:latin typeface="Arial" charset="0"/>
                <a:ea typeface="ＭＳ Ｐゴシック" charset="0"/>
              </a:defRPr>
            </a:lvl5pPr>
            <a:lvl6pPr marL="2547038" indent="-231549" defTabSz="927804" eaLnBrk="0" fontAlgn="base" hangingPunct="0">
              <a:spcBef>
                <a:spcPct val="0"/>
              </a:spcBef>
              <a:spcAft>
                <a:spcPct val="0"/>
              </a:spcAft>
              <a:defRPr sz="2400">
                <a:solidFill>
                  <a:schemeClr val="tx1"/>
                </a:solidFill>
                <a:latin typeface="Arial" charset="0"/>
                <a:ea typeface="ＭＳ Ｐゴシック" charset="0"/>
              </a:defRPr>
            </a:lvl6pPr>
            <a:lvl7pPr marL="3010136" indent="-231549" defTabSz="927804" eaLnBrk="0" fontAlgn="base" hangingPunct="0">
              <a:spcBef>
                <a:spcPct val="0"/>
              </a:spcBef>
              <a:spcAft>
                <a:spcPct val="0"/>
              </a:spcAft>
              <a:defRPr sz="2400">
                <a:solidFill>
                  <a:schemeClr val="tx1"/>
                </a:solidFill>
                <a:latin typeface="Arial" charset="0"/>
                <a:ea typeface="ＭＳ Ｐゴシック" charset="0"/>
              </a:defRPr>
            </a:lvl7pPr>
            <a:lvl8pPr marL="3473234" indent="-231549" defTabSz="927804" eaLnBrk="0" fontAlgn="base" hangingPunct="0">
              <a:spcBef>
                <a:spcPct val="0"/>
              </a:spcBef>
              <a:spcAft>
                <a:spcPct val="0"/>
              </a:spcAft>
              <a:defRPr sz="2400">
                <a:solidFill>
                  <a:schemeClr val="tx1"/>
                </a:solidFill>
                <a:latin typeface="Arial" charset="0"/>
                <a:ea typeface="ＭＳ Ｐゴシック" charset="0"/>
              </a:defRPr>
            </a:lvl8pPr>
            <a:lvl9pPr marL="3936332" indent="-231549" defTabSz="927804"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8F25796B-4712-0248-895B-AB5800B710F6}" type="slidenum">
              <a:rPr lang="en-US" sz="1200">
                <a:latin typeface="Calibri" charset="0"/>
              </a:rPr>
              <a:pPr eaLnBrk="1" hangingPunct="1"/>
              <a:t>22</a:t>
            </a:fld>
            <a:endParaRPr lang="en-US" sz="1200">
              <a:latin typeface="Calibri" charset="0"/>
            </a:endParaRPr>
          </a:p>
        </p:txBody>
      </p:sp>
      <p:sp>
        <p:nvSpPr>
          <p:cNvPr id="49154" name="Rectangle 2"/>
          <p:cNvSpPr>
            <a:spLocks noGrp="1" noRot="1" noChangeAspect="1" noChangeArrowheads="1" noTextEdit="1"/>
          </p:cNvSpPr>
          <p:nvPr>
            <p:ph type="sldImg"/>
          </p:nvPr>
        </p:nvSpPr>
        <p:spPr>
          <a:solidFill>
            <a:srgbClr val="FFFFFF"/>
          </a:solidFill>
          <a:ln/>
        </p:spPr>
      </p:sp>
      <p:sp>
        <p:nvSpPr>
          <p:cNvPr id="49155" name="Rectangle 3"/>
          <p:cNvSpPr>
            <a:spLocks noGrp="1" noChangeArrowheads="1"/>
          </p:cNvSpPr>
          <p:nvPr>
            <p:ph type="body" idx="1"/>
          </p:nvPr>
        </p:nvSpPr>
        <p:spPr>
          <a:solidFill>
            <a:srgbClr val="FFFFFF"/>
          </a:solidFill>
          <a:ln>
            <a:solidFill>
              <a:srgbClr val="000000"/>
            </a:solidFill>
          </a:ln>
          <a:extLst>
            <a:ext uri="{FAA26D3D-D897-4be2-8F04-BA451C77F1D7}">
              <ma14:placeholderFlag xmlns:ma14="http://schemas.microsoft.com/office/mac/drawingml/2011/main" xmlns="" val="1"/>
            </a:ext>
          </a:extLst>
        </p:spPr>
        <p:txBody>
          <a:bodyPr lIns="91230" tIns="45615" rIns="91230" bIns="45615"/>
          <a:lstStyle/>
          <a:p>
            <a:pPr eaLnBrk="1" hangingPunct="1"/>
            <a:endParaRPr lang="en-US">
              <a:latin typeface="Calibri" charset="0"/>
              <a:ea typeface="ＭＳ Ｐゴシック" charset="0"/>
              <a:cs typeface="ＭＳ Ｐゴシック" charset="0"/>
            </a:endParaRPr>
          </a:p>
        </p:txBody>
      </p:sp>
    </p:spTree>
    <p:extLst>
      <p:ext uri="{BB962C8B-B14F-4D97-AF65-F5344CB8AC3E}">
        <p14:creationId xmlns:p14="http://schemas.microsoft.com/office/powerpoint/2010/main" val="6409228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27804" eaLnBrk="0" hangingPunct="0">
              <a:defRPr sz="2400">
                <a:solidFill>
                  <a:schemeClr val="tx1"/>
                </a:solidFill>
                <a:latin typeface="Arial" charset="0"/>
                <a:ea typeface="ＭＳ Ｐゴシック" charset="0"/>
                <a:cs typeface="ＭＳ Ｐゴシック" charset="0"/>
              </a:defRPr>
            </a:lvl1pPr>
            <a:lvl2pPr marL="752534" indent="-289436" defTabSz="927804" eaLnBrk="0" hangingPunct="0">
              <a:defRPr sz="2400">
                <a:solidFill>
                  <a:schemeClr val="tx1"/>
                </a:solidFill>
                <a:latin typeface="Arial" charset="0"/>
                <a:ea typeface="ＭＳ Ｐゴシック" charset="0"/>
              </a:defRPr>
            </a:lvl2pPr>
            <a:lvl3pPr marL="1157745" indent="-231549" defTabSz="927804" eaLnBrk="0" hangingPunct="0">
              <a:defRPr sz="2400">
                <a:solidFill>
                  <a:schemeClr val="tx1"/>
                </a:solidFill>
                <a:latin typeface="Arial" charset="0"/>
                <a:ea typeface="ＭＳ Ｐゴシック" charset="0"/>
              </a:defRPr>
            </a:lvl3pPr>
            <a:lvl4pPr marL="1620843" indent="-231549" defTabSz="927804" eaLnBrk="0" hangingPunct="0">
              <a:defRPr sz="2400">
                <a:solidFill>
                  <a:schemeClr val="tx1"/>
                </a:solidFill>
                <a:latin typeface="Arial" charset="0"/>
                <a:ea typeface="ＭＳ Ｐゴシック" charset="0"/>
              </a:defRPr>
            </a:lvl4pPr>
            <a:lvl5pPr marL="2083940" indent="-231549" defTabSz="927804" eaLnBrk="0" hangingPunct="0">
              <a:defRPr sz="2400">
                <a:solidFill>
                  <a:schemeClr val="tx1"/>
                </a:solidFill>
                <a:latin typeface="Arial" charset="0"/>
                <a:ea typeface="ＭＳ Ｐゴシック" charset="0"/>
              </a:defRPr>
            </a:lvl5pPr>
            <a:lvl6pPr marL="2547038" indent="-231549" defTabSz="927804" eaLnBrk="0" fontAlgn="base" hangingPunct="0">
              <a:spcBef>
                <a:spcPct val="0"/>
              </a:spcBef>
              <a:spcAft>
                <a:spcPct val="0"/>
              </a:spcAft>
              <a:defRPr sz="2400">
                <a:solidFill>
                  <a:schemeClr val="tx1"/>
                </a:solidFill>
                <a:latin typeface="Arial" charset="0"/>
                <a:ea typeface="ＭＳ Ｐゴシック" charset="0"/>
              </a:defRPr>
            </a:lvl6pPr>
            <a:lvl7pPr marL="3010136" indent="-231549" defTabSz="927804" eaLnBrk="0" fontAlgn="base" hangingPunct="0">
              <a:spcBef>
                <a:spcPct val="0"/>
              </a:spcBef>
              <a:spcAft>
                <a:spcPct val="0"/>
              </a:spcAft>
              <a:defRPr sz="2400">
                <a:solidFill>
                  <a:schemeClr val="tx1"/>
                </a:solidFill>
                <a:latin typeface="Arial" charset="0"/>
                <a:ea typeface="ＭＳ Ｐゴシック" charset="0"/>
              </a:defRPr>
            </a:lvl7pPr>
            <a:lvl8pPr marL="3473234" indent="-231549" defTabSz="927804" eaLnBrk="0" fontAlgn="base" hangingPunct="0">
              <a:spcBef>
                <a:spcPct val="0"/>
              </a:spcBef>
              <a:spcAft>
                <a:spcPct val="0"/>
              </a:spcAft>
              <a:defRPr sz="2400">
                <a:solidFill>
                  <a:schemeClr val="tx1"/>
                </a:solidFill>
                <a:latin typeface="Arial" charset="0"/>
                <a:ea typeface="ＭＳ Ｐゴシック" charset="0"/>
              </a:defRPr>
            </a:lvl8pPr>
            <a:lvl9pPr marL="3936332" indent="-231549" defTabSz="927804"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BF00F2DA-DC33-3F44-B245-2292B237C3AD}" type="slidenum">
              <a:rPr lang="en-US" sz="1200">
                <a:latin typeface="Calibri" charset="0"/>
              </a:rPr>
              <a:pPr eaLnBrk="1" hangingPunct="1"/>
              <a:t>24</a:t>
            </a:fld>
            <a:endParaRPr lang="en-US" sz="1200">
              <a:latin typeface="Calibri" charset="0"/>
            </a:endParaRPr>
          </a:p>
        </p:txBody>
      </p:sp>
      <p:sp>
        <p:nvSpPr>
          <p:cNvPr id="52226" name="Rectangle 2"/>
          <p:cNvSpPr>
            <a:spLocks noGrp="1" noRot="1" noChangeAspect="1" noChangeArrowheads="1" noTextEdit="1"/>
          </p:cNvSpPr>
          <p:nvPr>
            <p:ph type="sldImg"/>
          </p:nvPr>
        </p:nvSpPr>
        <p:spPr>
          <a:solidFill>
            <a:srgbClr val="FFFFFF"/>
          </a:solidFill>
          <a:ln/>
        </p:spPr>
      </p:sp>
      <p:sp>
        <p:nvSpPr>
          <p:cNvPr id="52227" name="Rectangle 3"/>
          <p:cNvSpPr>
            <a:spLocks noGrp="1" noChangeArrowheads="1"/>
          </p:cNvSpPr>
          <p:nvPr>
            <p:ph type="body" idx="1"/>
          </p:nvPr>
        </p:nvSpPr>
        <p:spPr>
          <a:solidFill>
            <a:srgbClr val="FFFFFF"/>
          </a:solidFill>
          <a:ln>
            <a:solidFill>
              <a:srgbClr val="000000"/>
            </a:solidFill>
          </a:ln>
          <a:extLst>
            <a:ext uri="{FAA26D3D-D897-4be2-8F04-BA451C77F1D7}">
              <ma14:placeholderFlag xmlns:ma14="http://schemas.microsoft.com/office/mac/drawingml/2011/main" xmlns="" val="1"/>
            </a:ext>
          </a:extLst>
        </p:spPr>
        <p:txBody>
          <a:bodyPr lIns="91230" tIns="45615" rIns="91230" bIns="45615"/>
          <a:lstStyle/>
          <a:p>
            <a:pPr eaLnBrk="1" hangingPunct="1"/>
            <a:endParaRPr lang="en-US">
              <a:latin typeface="Calibri" charset="0"/>
              <a:ea typeface="ＭＳ Ｐゴシック" charset="0"/>
              <a:cs typeface="ＭＳ Ｐゴシック" charset="0"/>
            </a:endParaRPr>
          </a:p>
        </p:txBody>
      </p:sp>
    </p:spTree>
    <p:extLst>
      <p:ext uri="{BB962C8B-B14F-4D97-AF65-F5344CB8AC3E}">
        <p14:creationId xmlns:p14="http://schemas.microsoft.com/office/powerpoint/2010/main" val="2130556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27804" eaLnBrk="0" hangingPunct="0">
              <a:defRPr sz="2400">
                <a:solidFill>
                  <a:schemeClr val="tx1"/>
                </a:solidFill>
                <a:latin typeface="Arial" charset="0"/>
                <a:ea typeface="ＭＳ Ｐゴシック" charset="0"/>
                <a:cs typeface="ＭＳ Ｐゴシック" charset="0"/>
              </a:defRPr>
            </a:lvl1pPr>
            <a:lvl2pPr marL="752534" indent="-289436" defTabSz="927804" eaLnBrk="0" hangingPunct="0">
              <a:defRPr sz="2400">
                <a:solidFill>
                  <a:schemeClr val="tx1"/>
                </a:solidFill>
                <a:latin typeface="Arial" charset="0"/>
                <a:ea typeface="ＭＳ Ｐゴシック" charset="0"/>
              </a:defRPr>
            </a:lvl2pPr>
            <a:lvl3pPr marL="1157745" indent="-231549" defTabSz="927804" eaLnBrk="0" hangingPunct="0">
              <a:defRPr sz="2400">
                <a:solidFill>
                  <a:schemeClr val="tx1"/>
                </a:solidFill>
                <a:latin typeface="Arial" charset="0"/>
                <a:ea typeface="ＭＳ Ｐゴシック" charset="0"/>
              </a:defRPr>
            </a:lvl3pPr>
            <a:lvl4pPr marL="1620843" indent="-231549" defTabSz="927804" eaLnBrk="0" hangingPunct="0">
              <a:defRPr sz="2400">
                <a:solidFill>
                  <a:schemeClr val="tx1"/>
                </a:solidFill>
                <a:latin typeface="Arial" charset="0"/>
                <a:ea typeface="ＭＳ Ｐゴシック" charset="0"/>
              </a:defRPr>
            </a:lvl4pPr>
            <a:lvl5pPr marL="2083940" indent="-231549" defTabSz="927804" eaLnBrk="0" hangingPunct="0">
              <a:defRPr sz="2400">
                <a:solidFill>
                  <a:schemeClr val="tx1"/>
                </a:solidFill>
                <a:latin typeface="Arial" charset="0"/>
                <a:ea typeface="ＭＳ Ｐゴシック" charset="0"/>
              </a:defRPr>
            </a:lvl5pPr>
            <a:lvl6pPr marL="2547038" indent="-231549" defTabSz="927804" eaLnBrk="0" fontAlgn="base" hangingPunct="0">
              <a:spcBef>
                <a:spcPct val="0"/>
              </a:spcBef>
              <a:spcAft>
                <a:spcPct val="0"/>
              </a:spcAft>
              <a:defRPr sz="2400">
                <a:solidFill>
                  <a:schemeClr val="tx1"/>
                </a:solidFill>
                <a:latin typeface="Arial" charset="0"/>
                <a:ea typeface="ＭＳ Ｐゴシック" charset="0"/>
              </a:defRPr>
            </a:lvl6pPr>
            <a:lvl7pPr marL="3010136" indent="-231549" defTabSz="927804" eaLnBrk="0" fontAlgn="base" hangingPunct="0">
              <a:spcBef>
                <a:spcPct val="0"/>
              </a:spcBef>
              <a:spcAft>
                <a:spcPct val="0"/>
              </a:spcAft>
              <a:defRPr sz="2400">
                <a:solidFill>
                  <a:schemeClr val="tx1"/>
                </a:solidFill>
                <a:latin typeface="Arial" charset="0"/>
                <a:ea typeface="ＭＳ Ｐゴシック" charset="0"/>
              </a:defRPr>
            </a:lvl7pPr>
            <a:lvl8pPr marL="3473234" indent="-231549" defTabSz="927804" eaLnBrk="0" fontAlgn="base" hangingPunct="0">
              <a:spcBef>
                <a:spcPct val="0"/>
              </a:spcBef>
              <a:spcAft>
                <a:spcPct val="0"/>
              </a:spcAft>
              <a:defRPr sz="2400">
                <a:solidFill>
                  <a:schemeClr val="tx1"/>
                </a:solidFill>
                <a:latin typeface="Arial" charset="0"/>
                <a:ea typeface="ＭＳ Ｐゴシック" charset="0"/>
              </a:defRPr>
            </a:lvl8pPr>
            <a:lvl9pPr marL="3936332" indent="-231549" defTabSz="927804"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668D740F-C454-3347-A0B0-FC78E4863E69}" type="slidenum">
              <a:rPr lang="en-US" sz="1200">
                <a:latin typeface="Calibri" charset="0"/>
              </a:rPr>
              <a:pPr eaLnBrk="1" hangingPunct="1"/>
              <a:t>25</a:t>
            </a:fld>
            <a:endParaRPr lang="en-US" sz="1200">
              <a:latin typeface="Calibri" charset="0"/>
            </a:endParaRPr>
          </a:p>
        </p:txBody>
      </p:sp>
      <p:sp>
        <p:nvSpPr>
          <p:cNvPr id="54274" name="Rectangle 2"/>
          <p:cNvSpPr>
            <a:spLocks noGrp="1" noRot="1" noChangeAspect="1" noChangeArrowheads="1" noTextEdit="1"/>
          </p:cNvSpPr>
          <p:nvPr>
            <p:ph type="sldImg"/>
          </p:nvPr>
        </p:nvSpPr>
        <p:spPr>
          <a:solidFill>
            <a:srgbClr val="FFFFFF"/>
          </a:solidFill>
          <a:ln/>
        </p:spPr>
      </p:sp>
      <p:sp>
        <p:nvSpPr>
          <p:cNvPr id="54275" name="Rectangle 3"/>
          <p:cNvSpPr>
            <a:spLocks noGrp="1" noChangeArrowheads="1"/>
          </p:cNvSpPr>
          <p:nvPr>
            <p:ph type="body" idx="1"/>
          </p:nvPr>
        </p:nvSpPr>
        <p:spPr>
          <a:solidFill>
            <a:srgbClr val="FFFFFF"/>
          </a:solidFill>
          <a:ln>
            <a:solidFill>
              <a:srgbClr val="000000"/>
            </a:solidFill>
          </a:ln>
          <a:extLst>
            <a:ext uri="{FAA26D3D-D897-4be2-8F04-BA451C77F1D7}">
              <ma14:placeholderFlag xmlns:ma14="http://schemas.microsoft.com/office/mac/drawingml/2011/main" xmlns="" val="1"/>
            </a:ext>
          </a:extLst>
        </p:spPr>
        <p:txBody>
          <a:bodyPr lIns="91230" tIns="45615" rIns="91230" bIns="45615"/>
          <a:lstStyle/>
          <a:p>
            <a:pPr eaLnBrk="1" hangingPunct="1"/>
            <a:endParaRPr lang="en-US">
              <a:latin typeface="Calibri" charset="0"/>
              <a:ea typeface="ＭＳ Ｐゴシック" charset="0"/>
              <a:cs typeface="ＭＳ Ｐゴシック" charset="0"/>
            </a:endParaRPr>
          </a:p>
        </p:txBody>
      </p:sp>
    </p:spTree>
    <p:extLst>
      <p:ext uri="{BB962C8B-B14F-4D97-AF65-F5344CB8AC3E}">
        <p14:creationId xmlns:p14="http://schemas.microsoft.com/office/powerpoint/2010/main" val="97165824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27804" eaLnBrk="0" hangingPunct="0">
              <a:defRPr sz="2400">
                <a:solidFill>
                  <a:schemeClr val="tx1"/>
                </a:solidFill>
                <a:latin typeface="Arial" charset="0"/>
                <a:ea typeface="ＭＳ Ｐゴシック" charset="0"/>
                <a:cs typeface="ＭＳ Ｐゴシック" charset="0"/>
              </a:defRPr>
            </a:lvl1pPr>
            <a:lvl2pPr marL="752534" indent="-289436" defTabSz="927804" eaLnBrk="0" hangingPunct="0">
              <a:defRPr sz="2400">
                <a:solidFill>
                  <a:schemeClr val="tx1"/>
                </a:solidFill>
                <a:latin typeface="Arial" charset="0"/>
                <a:ea typeface="ＭＳ Ｐゴシック" charset="0"/>
              </a:defRPr>
            </a:lvl2pPr>
            <a:lvl3pPr marL="1157745" indent="-231549" defTabSz="927804" eaLnBrk="0" hangingPunct="0">
              <a:defRPr sz="2400">
                <a:solidFill>
                  <a:schemeClr val="tx1"/>
                </a:solidFill>
                <a:latin typeface="Arial" charset="0"/>
                <a:ea typeface="ＭＳ Ｐゴシック" charset="0"/>
              </a:defRPr>
            </a:lvl3pPr>
            <a:lvl4pPr marL="1620843" indent="-231549" defTabSz="927804" eaLnBrk="0" hangingPunct="0">
              <a:defRPr sz="2400">
                <a:solidFill>
                  <a:schemeClr val="tx1"/>
                </a:solidFill>
                <a:latin typeface="Arial" charset="0"/>
                <a:ea typeface="ＭＳ Ｐゴシック" charset="0"/>
              </a:defRPr>
            </a:lvl4pPr>
            <a:lvl5pPr marL="2083940" indent="-231549" defTabSz="927804" eaLnBrk="0" hangingPunct="0">
              <a:defRPr sz="2400">
                <a:solidFill>
                  <a:schemeClr val="tx1"/>
                </a:solidFill>
                <a:latin typeface="Arial" charset="0"/>
                <a:ea typeface="ＭＳ Ｐゴシック" charset="0"/>
              </a:defRPr>
            </a:lvl5pPr>
            <a:lvl6pPr marL="2547038" indent="-231549" defTabSz="927804" eaLnBrk="0" fontAlgn="base" hangingPunct="0">
              <a:spcBef>
                <a:spcPct val="0"/>
              </a:spcBef>
              <a:spcAft>
                <a:spcPct val="0"/>
              </a:spcAft>
              <a:defRPr sz="2400">
                <a:solidFill>
                  <a:schemeClr val="tx1"/>
                </a:solidFill>
                <a:latin typeface="Arial" charset="0"/>
                <a:ea typeface="ＭＳ Ｐゴシック" charset="0"/>
              </a:defRPr>
            </a:lvl6pPr>
            <a:lvl7pPr marL="3010136" indent="-231549" defTabSz="927804" eaLnBrk="0" fontAlgn="base" hangingPunct="0">
              <a:spcBef>
                <a:spcPct val="0"/>
              </a:spcBef>
              <a:spcAft>
                <a:spcPct val="0"/>
              </a:spcAft>
              <a:defRPr sz="2400">
                <a:solidFill>
                  <a:schemeClr val="tx1"/>
                </a:solidFill>
                <a:latin typeface="Arial" charset="0"/>
                <a:ea typeface="ＭＳ Ｐゴシック" charset="0"/>
              </a:defRPr>
            </a:lvl7pPr>
            <a:lvl8pPr marL="3473234" indent="-231549" defTabSz="927804" eaLnBrk="0" fontAlgn="base" hangingPunct="0">
              <a:spcBef>
                <a:spcPct val="0"/>
              </a:spcBef>
              <a:spcAft>
                <a:spcPct val="0"/>
              </a:spcAft>
              <a:defRPr sz="2400">
                <a:solidFill>
                  <a:schemeClr val="tx1"/>
                </a:solidFill>
                <a:latin typeface="Arial" charset="0"/>
                <a:ea typeface="ＭＳ Ｐゴシック" charset="0"/>
              </a:defRPr>
            </a:lvl8pPr>
            <a:lvl9pPr marL="3936332" indent="-231549" defTabSz="927804"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5E07D3D7-3DC5-CF4E-9482-BAB4564A6F0F}" type="slidenum">
              <a:rPr lang="en-US" sz="1200">
                <a:latin typeface="Calibri" charset="0"/>
              </a:rPr>
              <a:pPr eaLnBrk="1" hangingPunct="1"/>
              <a:t>26</a:t>
            </a:fld>
            <a:endParaRPr lang="en-US" sz="1200">
              <a:latin typeface="Calibri" charset="0"/>
            </a:endParaRPr>
          </a:p>
        </p:txBody>
      </p:sp>
      <p:sp>
        <p:nvSpPr>
          <p:cNvPr id="56322" name="Rectangle 2"/>
          <p:cNvSpPr>
            <a:spLocks noGrp="1" noRot="1" noChangeAspect="1" noChangeArrowheads="1" noTextEdit="1"/>
          </p:cNvSpPr>
          <p:nvPr>
            <p:ph type="sldImg"/>
          </p:nvPr>
        </p:nvSpPr>
        <p:spPr>
          <a:solidFill>
            <a:srgbClr val="FFFFFF"/>
          </a:solidFill>
          <a:ln/>
        </p:spPr>
      </p:sp>
      <p:sp>
        <p:nvSpPr>
          <p:cNvPr id="56323" name="Rectangle 3"/>
          <p:cNvSpPr>
            <a:spLocks noGrp="1" noChangeArrowheads="1"/>
          </p:cNvSpPr>
          <p:nvPr>
            <p:ph type="body" idx="1"/>
          </p:nvPr>
        </p:nvSpPr>
        <p:spPr>
          <a:solidFill>
            <a:srgbClr val="FFFFFF"/>
          </a:solidFill>
          <a:ln>
            <a:solidFill>
              <a:srgbClr val="000000"/>
            </a:solidFill>
          </a:ln>
          <a:extLst>
            <a:ext uri="{FAA26D3D-D897-4be2-8F04-BA451C77F1D7}">
              <ma14:placeholderFlag xmlns:ma14="http://schemas.microsoft.com/office/mac/drawingml/2011/main" xmlns="" val="1"/>
            </a:ext>
          </a:extLst>
        </p:spPr>
        <p:txBody>
          <a:bodyPr lIns="91230" tIns="45615" rIns="91230" bIns="45615"/>
          <a:lstStyle/>
          <a:p>
            <a:pPr eaLnBrk="1" hangingPunct="1"/>
            <a:endParaRPr lang="en-US" dirty="0">
              <a:latin typeface="Calibri" charset="0"/>
              <a:ea typeface="ＭＳ Ｐゴシック" charset="0"/>
              <a:cs typeface="ＭＳ Ｐゴシック" charset="0"/>
            </a:endParaRPr>
          </a:p>
        </p:txBody>
      </p:sp>
    </p:spTree>
    <p:extLst>
      <p:ext uri="{BB962C8B-B14F-4D97-AF65-F5344CB8AC3E}">
        <p14:creationId xmlns:p14="http://schemas.microsoft.com/office/powerpoint/2010/main" val="11944887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5205D13A-D87A-DC43-B033-00FB4B60DA29}" type="slidenum">
              <a:rPr lang="en-US" smtClean="0"/>
              <a:pPr>
                <a:defRPr/>
              </a:pPr>
              <a:t>34</a:t>
            </a:fld>
            <a:endParaRPr lang="en-US"/>
          </a:p>
        </p:txBody>
      </p:sp>
    </p:spTree>
    <p:extLst>
      <p:ext uri="{BB962C8B-B14F-4D97-AF65-F5344CB8AC3E}">
        <p14:creationId xmlns:p14="http://schemas.microsoft.com/office/powerpoint/2010/main" val="34207541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27804" eaLnBrk="0" hangingPunct="0">
              <a:defRPr sz="2400">
                <a:solidFill>
                  <a:schemeClr val="tx1"/>
                </a:solidFill>
                <a:latin typeface="Arial" charset="0"/>
                <a:ea typeface="ＭＳ Ｐゴシック" charset="0"/>
                <a:cs typeface="ＭＳ Ｐゴシック" charset="0"/>
              </a:defRPr>
            </a:lvl1pPr>
            <a:lvl2pPr marL="752534" indent="-289436" defTabSz="927804" eaLnBrk="0" hangingPunct="0">
              <a:defRPr sz="2400">
                <a:solidFill>
                  <a:schemeClr val="tx1"/>
                </a:solidFill>
                <a:latin typeface="Arial" charset="0"/>
                <a:ea typeface="ＭＳ Ｐゴシック" charset="0"/>
              </a:defRPr>
            </a:lvl2pPr>
            <a:lvl3pPr marL="1157745" indent="-231549" defTabSz="927804" eaLnBrk="0" hangingPunct="0">
              <a:defRPr sz="2400">
                <a:solidFill>
                  <a:schemeClr val="tx1"/>
                </a:solidFill>
                <a:latin typeface="Arial" charset="0"/>
                <a:ea typeface="ＭＳ Ｐゴシック" charset="0"/>
              </a:defRPr>
            </a:lvl3pPr>
            <a:lvl4pPr marL="1620843" indent="-231549" defTabSz="927804" eaLnBrk="0" hangingPunct="0">
              <a:defRPr sz="2400">
                <a:solidFill>
                  <a:schemeClr val="tx1"/>
                </a:solidFill>
                <a:latin typeface="Arial" charset="0"/>
                <a:ea typeface="ＭＳ Ｐゴシック" charset="0"/>
              </a:defRPr>
            </a:lvl4pPr>
            <a:lvl5pPr marL="2083940" indent="-231549" defTabSz="927804" eaLnBrk="0" hangingPunct="0">
              <a:defRPr sz="2400">
                <a:solidFill>
                  <a:schemeClr val="tx1"/>
                </a:solidFill>
                <a:latin typeface="Arial" charset="0"/>
                <a:ea typeface="ＭＳ Ｐゴシック" charset="0"/>
              </a:defRPr>
            </a:lvl5pPr>
            <a:lvl6pPr marL="2547038" indent="-231549" defTabSz="927804" eaLnBrk="0" fontAlgn="base" hangingPunct="0">
              <a:spcBef>
                <a:spcPct val="0"/>
              </a:spcBef>
              <a:spcAft>
                <a:spcPct val="0"/>
              </a:spcAft>
              <a:defRPr sz="2400">
                <a:solidFill>
                  <a:schemeClr val="tx1"/>
                </a:solidFill>
                <a:latin typeface="Arial" charset="0"/>
                <a:ea typeface="ＭＳ Ｐゴシック" charset="0"/>
              </a:defRPr>
            </a:lvl6pPr>
            <a:lvl7pPr marL="3010136" indent="-231549" defTabSz="927804" eaLnBrk="0" fontAlgn="base" hangingPunct="0">
              <a:spcBef>
                <a:spcPct val="0"/>
              </a:spcBef>
              <a:spcAft>
                <a:spcPct val="0"/>
              </a:spcAft>
              <a:defRPr sz="2400">
                <a:solidFill>
                  <a:schemeClr val="tx1"/>
                </a:solidFill>
                <a:latin typeface="Arial" charset="0"/>
                <a:ea typeface="ＭＳ Ｐゴシック" charset="0"/>
              </a:defRPr>
            </a:lvl7pPr>
            <a:lvl8pPr marL="3473234" indent="-231549" defTabSz="927804" eaLnBrk="0" fontAlgn="base" hangingPunct="0">
              <a:spcBef>
                <a:spcPct val="0"/>
              </a:spcBef>
              <a:spcAft>
                <a:spcPct val="0"/>
              </a:spcAft>
              <a:defRPr sz="2400">
                <a:solidFill>
                  <a:schemeClr val="tx1"/>
                </a:solidFill>
                <a:latin typeface="Arial" charset="0"/>
                <a:ea typeface="ＭＳ Ｐゴシック" charset="0"/>
              </a:defRPr>
            </a:lvl8pPr>
            <a:lvl9pPr marL="3936332" indent="-231549" defTabSz="927804"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C2B49542-E2C8-F841-9898-ED0A0C96843E}" type="slidenum">
              <a:rPr lang="en-US" sz="1200">
                <a:latin typeface="Calibri" charset="0"/>
              </a:rPr>
              <a:pPr eaLnBrk="1" hangingPunct="1"/>
              <a:t>6</a:t>
            </a:fld>
            <a:endParaRPr lang="en-US" sz="1200">
              <a:latin typeface="Calibri" charset="0"/>
            </a:endParaRPr>
          </a:p>
        </p:txBody>
      </p:sp>
      <p:sp>
        <p:nvSpPr>
          <p:cNvPr id="21506" name="Rectangle 2"/>
          <p:cNvSpPr>
            <a:spLocks noGrp="1" noRot="1" noChangeAspect="1" noChangeArrowheads="1" noTextEdit="1"/>
          </p:cNvSpPr>
          <p:nvPr>
            <p:ph type="sldImg"/>
          </p:nvPr>
        </p:nvSpPr>
        <p:spPr>
          <a:ln/>
        </p:spPr>
      </p:sp>
      <p:sp>
        <p:nvSpPr>
          <p:cNvPr id="21507" name="Rectangle 3"/>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en-US">
              <a:latin typeface="Calibri" charset="0"/>
              <a:ea typeface="ＭＳ Ｐゴシック" charset="0"/>
              <a:cs typeface="ＭＳ Ｐゴシック" charset="0"/>
            </a:endParaRPr>
          </a:p>
        </p:txBody>
      </p:sp>
    </p:spTree>
    <p:extLst>
      <p:ext uri="{BB962C8B-B14F-4D97-AF65-F5344CB8AC3E}">
        <p14:creationId xmlns:p14="http://schemas.microsoft.com/office/powerpoint/2010/main" val="212934223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27804" eaLnBrk="0" hangingPunct="0">
              <a:defRPr sz="2400">
                <a:solidFill>
                  <a:schemeClr val="tx1"/>
                </a:solidFill>
                <a:latin typeface="Arial" charset="0"/>
                <a:ea typeface="ＭＳ Ｐゴシック" charset="0"/>
                <a:cs typeface="ＭＳ Ｐゴシック" charset="0"/>
              </a:defRPr>
            </a:lvl1pPr>
            <a:lvl2pPr marL="752534" indent="-289436" defTabSz="927804" eaLnBrk="0" hangingPunct="0">
              <a:defRPr sz="2400">
                <a:solidFill>
                  <a:schemeClr val="tx1"/>
                </a:solidFill>
                <a:latin typeface="Arial" charset="0"/>
                <a:ea typeface="ＭＳ Ｐゴシック" charset="0"/>
              </a:defRPr>
            </a:lvl2pPr>
            <a:lvl3pPr marL="1157745" indent="-231549" defTabSz="927804" eaLnBrk="0" hangingPunct="0">
              <a:defRPr sz="2400">
                <a:solidFill>
                  <a:schemeClr val="tx1"/>
                </a:solidFill>
                <a:latin typeface="Arial" charset="0"/>
                <a:ea typeface="ＭＳ Ｐゴシック" charset="0"/>
              </a:defRPr>
            </a:lvl3pPr>
            <a:lvl4pPr marL="1620843" indent="-231549" defTabSz="927804" eaLnBrk="0" hangingPunct="0">
              <a:defRPr sz="2400">
                <a:solidFill>
                  <a:schemeClr val="tx1"/>
                </a:solidFill>
                <a:latin typeface="Arial" charset="0"/>
                <a:ea typeface="ＭＳ Ｐゴシック" charset="0"/>
              </a:defRPr>
            </a:lvl4pPr>
            <a:lvl5pPr marL="2083940" indent="-231549" defTabSz="927804" eaLnBrk="0" hangingPunct="0">
              <a:defRPr sz="2400">
                <a:solidFill>
                  <a:schemeClr val="tx1"/>
                </a:solidFill>
                <a:latin typeface="Arial" charset="0"/>
                <a:ea typeface="ＭＳ Ｐゴシック" charset="0"/>
              </a:defRPr>
            </a:lvl5pPr>
            <a:lvl6pPr marL="2547038" indent="-231549" defTabSz="927804" eaLnBrk="0" fontAlgn="base" hangingPunct="0">
              <a:spcBef>
                <a:spcPct val="0"/>
              </a:spcBef>
              <a:spcAft>
                <a:spcPct val="0"/>
              </a:spcAft>
              <a:defRPr sz="2400">
                <a:solidFill>
                  <a:schemeClr val="tx1"/>
                </a:solidFill>
                <a:latin typeface="Arial" charset="0"/>
                <a:ea typeface="ＭＳ Ｐゴシック" charset="0"/>
              </a:defRPr>
            </a:lvl6pPr>
            <a:lvl7pPr marL="3010136" indent="-231549" defTabSz="927804" eaLnBrk="0" fontAlgn="base" hangingPunct="0">
              <a:spcBef>
                <a:spcPct val="0"/>
              </a:spcBef>
              <a:spcAft>
                <a:spcPct val="0"/>
              </a:spcAft>
              <a:defRPr sz="2400">
                <a:solidFill>
                  <a:schemeClr val="tx1"/>
                </a:solidFill>
                <a:latin typeface="Arial" charset="0"/>
                <a:ea typeface="ＭＳ Ｐゴシック" charset="0"/>
              </a:defRPr>
            </a:lvl7pPr>
            <a:lvl8pPr marL="3473234" indent="-231549" defTabSz="927804" eaLnBrk="0" fontAlgn="base" hangingPunct="0">
              <a:spcBef>
                <a:spcPct val="0"/>
              </a:spcBef>
              <a:spcAft>
                <a:spcPct val="0"/>
              </a:spcAft>
              <a:defRPr sz="2400">
                <a:solidFill>
                  <a:schemeClr val="tx1"/>
                </a:solidFill>
                <a:latin typeface="Arial" charset="0"/>
                <a:ea typeface="ＭＳ Ｐゴシック" charset="0"/>
              </a:defRPr>
            </a:lvl8pPr>
            <a:lvl9pPr marL="3936332" indent="-231549" defTabSz="927804"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73786ADA-A8C8-5746-A4E0-7CCF934DDE07}" type="slidenum">
              <a:rPr lang="en-US" sz="1200">
                <a:latin typeface="Calibri" charset="0"/>
              </a:rPr>
              <a:pPr eaLnBrk="1" hangingPunct="1"/>
              <a:t>35</a:t>
            </a:fld>
            <a:endParaRPr lang="en-US" sz="1200">
              <a:latin typeface="Calibri" charset="0"/>
            </a:endParaRPr>
          </a:p>
        </p:txBody>
      </p:sp>
      <p:sp>
        <p:nvSpPr>
          <p:cNvPr id="67586" name="Rectangle 2"/>
          <p:cNvSpPr>
            <a:spLocks noGrp="1" noRot="1" noChangeAspect="1" noChangeArrowheads="1" noTextEdit="1"/>
          </p:cNvSpPr>
          <p:nvPr>
            <p:ph type="sldImg"/>
          </p:nvPr>
        </p:nvSpPr>
        <p:spPr>
          <a:solidFill>
            <a:srgbClr val="FFFFFF"/>
          </a:solidFill>
          <a:ln/>
        </p:spPr>
      </p:sp>
      <p:sp>
        <p:nvSpPr>
          <p:cNvPr id="67587" name="Rectangle 3"/>
          <p:cNvSpPr>
            <a:spLocks noGrp="1" noChangeArrowheads="1"/>
          </p:cNvSpPr>
          <p:nvPr>
            <p:ph type="body" idx="1"/>
          </p:nvPr>
        </p:nvSpPr>
        <p:spPr>
          <a:solidFill>
            <a:srgbClr val="FFFFFF"/>
          </a:solidFill>
          <a:ln>
            <a:solidFill>
              <a:srgbClr val="000000"/>
            </a:solidFill>
          </a:ln>
          <a:extLst>
            <a:ext uri="{FAA26D3D-D897-4be2-8F04-BA451C77F1D7}">
              <ma14:placeholderFlag xmlns:ma14="http://schemas.microsoft.com/office/mac/drawingml/2011/main" xmlns="" val="1"/>
            </a:ext>
          </a:extLst>
        </p:spPr>
        <p:txBody>
          <a:bodyPr/>
          <a:lstStyle/>
          <a:p>
            <a:pPr eaLnBrk="1" hangingPunct="1"/>
            <a:endParaRPr lang="en-US">
              <a:latin typeface="Calibri" charset="0"/>
              <a:ea typeface="ＭＳ Ｐゴシック" charset="0"/>
              <a:cs typeface="ＭＳ Ｐゴシック" charset="0"/>
            </a:endParaRPr>
          </a:p>
        </p:txBody>
      </p:sp>
    </p:spTree>
    <p:extLst>
      <p:ext uri="{BB962C8B-B14F-4D97-AF65-F5344CB8AC3E}">
        <p14:creationId xmlns:p14="http://schemas.microsoft.com/office/powerpoint/2010/main" val="693440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27804" eaLnBrk="0" hangingPunct="0">
              <a:defRPr sz="2400">
                <a:solidFill>
                  <a:schemeClr val="tx1"/>
                </a:solidFill>
                <a:latin typeface="Arial" charset="0"/>
                <a:ea typeface="ＭＳ Ｐゴシック" charset="0"/>
                <a:cs typeface="ＭＳ Ｐゴシック" charset="0"/>
              </a:defRPr>
            </a:lvl1pPr>
            <a:lvl2pPr marL="752534" indent="-289436" defTabSz="927804" eaLnBrk="0" hangingPunct="0">
              <a:defRPr sz="2400">
                <a:solidFill>
                  <a:schemeClr val="tx1"/>
                </a:solidFill>
                <a:latin typeface="Arial" charset="0"/>
                <a:ea typeface="ＭＳ Ｐゴシック" charset="0"/>
              </a:defRPr>
            </a:lvl2pPr>
            <a:lvl3pPr marL="1157745" indent="-231549" defTabSz="927804" eaLnBrk="0" hangingPunct="0">
              <a:defRPr sz="2400">
                <a:solidFill>
                  <a:schemeClr val="tx1"/>
                </a:solidFill>
                <a:latin typeface="Arial" charset="0"/>
                <a:ea typeface="ＭＳ Ｐゴシック" charset="0"/>
              </a:defRPr>
            </a:lvl3pPr>
            <a:lvl4pPr marL="1620843" indent="-231549" defTabSz="927804" eaLnBrk="0" hangingPunct="0">
              <a:defRPr sz="2400">
                <a:solidFill>
                  <a:schemeClr val="tx1"/>
                </a:solidFill>
                <a:latin typeface="Arial" charset="0"/>
                <a:ea typeface="ＭＳ Ｐゴシック" charset="0"/>
              </a:defRPr>
            </a:lvl4pPr>
            <a:lvl5pPr marL="2083940" indent="-231549" defTabSz="927804" eaLnBrk="0" hangingPunct="0">
              <a:defRPr sz="2400">
                <a:solidFill>
                  <a:schemeClr val="tx1"/>
                </a:solidFill>
                <a:latin typeface="Arial" charset="0"/>
                <a:ea typeface="ＭＳ Ｐゴシック" charset="0"/>
              </a:defRPr>
            </a:lvl5pPr>
            <a:lvl6pPr marL="2547038" indent="-231549" defTabSz="927804" eaLnBrk="0" fontAlgn="base" hangingPunct="0">
              <a:spcBef>
                <a:spcPct val="0"/>
              </a:spcBef>
              <a:spcAft>
                <a:spcPct val="0"/>
              </a:spcAft>
              <a:defRPr sz="2400">
                <a:solidFill>
                  <a:schemeClr val="tx1"/>
                </a:solidFill>
                <a:latin typeface="Arial" charset="0"/>
                <a:ea typeface="ＭＳ Ｐゴシック" charset="0"/>
              </a:defRPr>
            </a:lvl6pPr>
            <a:lvl7pPr marL="3010136" indent="-231549" defTabSz="927804" eaLnBrk="0" fontAlgn="base" hangingPunct="0">
              <a:spcBef>
                <a:spcPct val="0"/>
              </a:spcBef>
              <a:spcAft>
                <a:spcPct val="0"/>
              </a:spcAft>
              <a:defRPr sz="2400">
                <a:solidFill>
                  <a:schemeClr val="tx1"/>
                </a:solidFill>
                <a:latin typeface="Arial" charset="0"/>
                <a:ea typeface="ＭＳ Ｐゴシック" charset="0"/>
              </a:defRPr>
            </a:lvl7pPr>
            <a:lvl8pPr marL="3473234" indent="-231549" defTabSz="927804" eaLnBrk="0" fontAlgn="base" hangingPunct="0">
              <a:spcBef>
                <a:spcPct val="0"/>
              </a:spcBef>
              <a:spcAft>
                <a:spcPct val="0"/>
              </a:spcAft>
              <a:defRPr sz="2400">
                <a:solidFill>
                  <a:schemeClr val="tx1"/>
                </a:solidFill>
                <a:latin typeface="Arial" charset="0"/>
                <a:ea typeface="ＭＳ Ｐゴシック" charset="0"/>
              </a:defRPr>
            </a:lvl8pPr>
            <a:lvl9pPr marL="3936332" indent="-231549" defTabSz="927804"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847BDA9F-8291-9247-8E10-CEE85F374C90}" type="slidenum">
              <a:rPr lang="en-US" sz="1200">
                <a:latin typeface="Calibri" charset="0"/>
              </a:rPr>
              <a:pPr eaLnBrk="1" hangingPunct="1"/>
              <a:t>36</a:t>
            </a:fld>
            <a:endParaRPr lang="en-US" sz="1200">
              <a:latin typeface="Calibri" charset="0"/>
            </a:endParaRPr>
          </a:p>
        </p:txBody>
      </p:sp>
      <p:sp>
        <p:nvSpPr>
          <p:cNvPr id="69634" name="Rectangle 2"/>
          <p:cNvSpPr>
            <a:spLocks noGrp="1" noRot="1" noChangeAspect="1" noChangeArrowheads="1" noTextEdit="1"/>
          </p:cNvSpPr>
          <p:nvPr>
            <p:ph type="sldImg"/>
          </p:nvPr>
        </p:nvSpPr>
        <p:spPr>
          <a:ln/>
        </p:spPr>
      </p:sp>
      <p:sp>
        <p:nvSpPr>
          <p:cNvPr id="69635" name="Rectangle 3"/>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en-US">
              <a:latin typeface="Calibri" charset="0"/>
              <a:ea typeface="ＭＳ Ｐゴシック" charset="0"/>
              <a:cs typeface="ＭＳ Ｐゴシック" charset="0"/>
            </a:endParaRPr>
          </a:p>
        </p:txBody>
      </p:sp>
    </p:spTree>
    <p:extLst>
      <p:ext uri="{BB962C8B-B14F-4D97-AF65-F5344CB8AC3E}">
        <p14:creationId xmlns:p14="http://schemas.microsoft.com/office/powerpoint/2010/main" val="15298831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5205D13A-D87A-DC43-B033-00FB4B60DA29}" type="slidenum">
              <a:rPr lang="en-US" smtClean="0"/>
              <a:pPr>
                <a:defRPr/>
              </a:pPr>
              <a:t>39</a:t>
            </a:fld>
            <a:endParaRPr lang="en-US"/>
          </a:p>
        </p:txBody>
      </p:sp>
    </p:spTree>
    <p:extLst>
      <p:ext uri="{BB962C8B-B14F-4D97-AF65-F5344CB8AC3E}">
        <p14:creationId xmlns:p14="http://schemas.microsoft.com/office/powerpoint/2010/main" val="11118268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27804" eaLnBrk="0" hangingPunct="0">
              <a:defRPr sz="2400">
                <a:solidFill>
                  <a:schemeClr val="tx1"/>
                </a:solidFill>
                <a:latin typeface="Arial" charset="0"/>
                <a:ea typeface="ＭＳ Ｐゴシック" charset="0"/>
                <a:cs typeface="ＭＳ Ｐゴシック" charset="0"/>
              </a:defRPr>
            </a:lvl1pPr>
            <a:lvl2pPr marL="752534" indent="-289436" defTabSz="927804" eaLnBrk="0" hangingPunct="0">
              <a:defRPr sz="2400">
                <a:solidFill>
                  <a:schemeClr val="tx1"/>
                </a:solidFill>
                <a:latin typeface="Arial" charset="0"/>
                <a:ea typeface="ＭＳ Ｐゴシック" charset="0"/>
              </a:defRPr>
            </a:lvl2pPr>
            <a:lvl3pPr marL="1157745" indent="-231549" defTabSz="927804" eaLnBrk="0" hangingPunct="0">
              <a:defRPr sz="2400">
                <a:solidFill>
                  <a:schemeClr val="tx1"/>
                </a:solidFill>
                <a:latin typeface="Arial" charset="0"/>
                <a:ea typeface="ＭＳ Ｐゴシック" charset="0"/>
              </a:defRPr>
            </a:lvl3pPr>
            <a:lvl4pPr marL="1620843" indent="-231549" defTabSz="927804" eaLnBrk="0" hangingPunct="0">
              <a:defRPr sz="2400">
                <a:solidFill>
                  <a:schemeClr val="tx1"/>
                </a:solidFill>
                <a:latin typeface="Arial" charset="0"/>
                <a:ea typeface="ＭＳ Ｐゴシック" charset="0"/>
              </a:defRPr>
            </a:lvl4pPr>
            <a:lvl5pPr marL="2083940" indent="-231549" defTabSz="927804" eaLnBrk="0" hangingPunct="0">
              <a:defRPr sz="2400">
                <a:solidFill>
                  <a:schemeClr val="tx1"/>
                </a:solidFill>
                <a:latin typeface="Arial" charset="0"/>
                <a:ea typeface="ＭＳ Ｐゴシック" charset="0"/>
              </a:defRPr>
            </a:lvl5pPr>
            <a:lvl6pPr marL="2547038" indent="-231549" defTabSz="927804" eaLnBrk="0" fontAlgn="base" hangingPunct="0">
              <a:spcBef>
                <a:spcPct val="0"/>
              </a:spcBef>
              <a:spcAft>
                <a:spcPct val="0"/>
              </a:spcAft>
              <a:defRPr sz="2400">
                <a:solidFill>
                  <a:schemeClr val="tx1"/>
                </a:solidFill>
                <a:latin typeface="Arial" charset="0"/>
                <a:ea typeface="ＭＳ Ｐゴシック" charset="0"/>
              </a:defRPr>
            </a:lvl6pPr>
            <a:lvl7pPr marL="3010136" indent="-231549" defTabSz="927804" eaLnBrk="0" fontAlgn="base" hangingPunct="0">
              <a:spcBef>
                <a:spcPct val="0"/>
              </a:spcBef>
              <a:spcAft>
                <a:spcPct val="0"/>
              </a:spcAft>
              <a:defRPr sz="2400">
                <a:solidFill>
                  <a:schemeClr val="tx1"/>
                </a:solidFill>
                <a:latin typeface="Arial" charset="0"/>
                <a:ea typeface="ＭＳ Ｐゴシック" charset="0"/>
              </a:defRPr>
            </a:lvl7pPr>
            <a:lvl8pPr marL="3473234" indent="-231549" defTabSz="927804" eaLnBrk="0" fontAlgn="base" hangingPunct="0">
              <a:spcBef>
                <a:spcPct val="0"/>
              </a:spcBef>
              <a:spcAft>
                <a:spcPct val="0"/>
              </a:spcAft>
              <a:defRPr sz="2400">
                <a:solidFill>
                  <a:schemeClr val="tx1"/>
                </a:solidFill>
                <a:latin typeface="Arial" charset="0"/>
                <a:ea typeface="ＭＳ Ｐゴシック" charset="0"/>
              </a:defRPr>
            </a:lvl8pPr>
            <a:lvl9pPr marL="3936332" indent="-231549" defTabSz="927804"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080EBE85-5DB4-514A-815C-0DCDBC2A3F27}" type="slidenum">
              <a:rPr lang="en-US" sz="1200">
                <a:latin typeface="Calibri" charset="0"/>
              </a:rPr>
              <a:pPr eaLnBrk="1" hangingPunct="1"/>
              <a:t>43</a:t>
            </a:fld>
            <a:endParaRPr lang="en-US" sz="1200">
              <a:latin typeface="Calibri" charset="0"/>
            </a:endParaRPr>
          </a:p>
        </p:txBody>
      </p:sp>
      <p:sp>
        <p:nvSpPr>
          <p:cNvPr id="80898" name="Rectangle 2"/>
          <p:cNvSpPr>
            <a:spLocks noGrp="1" noRot="1" noChangeAspect="1" noChangeArrowheads="1" noTextEdit="1"/>
          </p:cNvSpPr>
          <p:nvPr>
            <p:ph type="sldImg"/>
          </p:nvPr>
        </p:nvSpPr>
        <p:spPr>
          <a:xfrm>
            <a:off x="1198563" y="261938"/>
            <a:ext cx="4613275" cy="3459162"/>
          </a:xfrm>
          <a:ln w="12699" cap="flat">
            <a:solidFill>
              <a:schemeClr val="tx1"/>
            </a:solidFill>
          </a:ln>
        </p:spPr>
      </p:sp>
      <p:sp>
        <p:nvSpPr>
          <p:cNvPr id="80899" name="Rectangle 3"/>
          <p:cNvSpPr>
            <a:spLocks noChangeArrowheads="1"/>
          </p:cNvSpPr>
          <p:nvPr/>
        </p:nvSpPr>
        <p:spPr bwMode="auto">
          <a:xfrm>
            <a:off x="2166410" y="1598"/>
            <a:ext cx="2675517" cy="2477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921" tIns="46462" rIns="92921" bIns="46462">
            <a:spAutoFit/>
          </a:bodyPr>
          <a:lstStyle/>
          <a:p>
            <a:pPr defTabSz="922980" eaLnBrk="0" hangingPunct="0"/>
            <a:r>
              <a:rPr lang="en-US" sz="1000">
                <a:latin typeface="Times New Roman" charset="0"/>
              </a:rPr>
              <a:t>2. Forwards and Futures  </a:t>
            </a:r>
            <a:r>
              <a:rPr lang="en-US" sz="1000">
                <a:latin typeface="Symbol" charset="0"/>
              </a:rPr>
              <a:t>®</a:t>
            </a:r>
            <a:r>
              <a:rPr lang="en-US" sz="1000">
                <a:latin typeface="Times New Roman" charset="0"/>
              </a:rPr>
              <a:t>  2.1 Asset and Cash</a:t>
            </a:r>
          </a:p>
        </p:txBody>
      </p:sp>
      <p:sp>
        <p:nvSpPr>
          <p:cNvPr id="80900" name="Rectangle 4"/>
          <p:cNvSpPr>
            <a:spLocks noGrp="1" noChangeArrowheads="1"/>
          </p:cNvSpPr>
          <p:nvPr>
            <p:ph type="body" idx="1"/>
          </p:nvPr>
        </p:nvSpPr>
        <p:spPr>
          <a:xfrm>
            <a:off x="233680" y="3954439"/>
            <a:ext cx="6543040" cy="4762576"/>
          </a:xfrm>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1080" tIns="45539" rIns="91080" bIns="45539"/>
          <a:lstStyle/>
          <a:p>
            <a:pPr eaLnBrk="1" hangingPunct="1"/>
            <a:endParaRPr lang="en-US">
              <a:latin typeface="Calibri" charset="0"/>
              <a:ea typeface="ＭＳ Ｐゴシック" charset="0"/>
              <a:cs typeface="ＭＳ Ｐゴシック" charset="0"/>
            </a:endParaRPr>
          </a:p>
        </p:txBody>
      </p:sp>
    </p:spTree>
    <p:extLst>
      <p:ext uri="{BB962C8B-B14F-4D97-AF65-F5344CB8AC3E}">
        <p14:creationId xmlns:p14="http://schemas.microsoft.com/office/powerpoint/2010/main" val="115031141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27804" eaLnBrk="0" hangingPunct="0">
              <a:defRPr sz="2400">
                <a:solidFill>
                  <a:schemeClr val="tx1"/>
                </a:solidFill>
                <a:latin typeface="Arial" charset="0"/>
                <a:ea typeface="ＭＳ Ｐゴシック" charset="0"/>
                <a:cs typeface="ＭＳ Ｐゴシック" charset="0"/>
              </a:defRPr>
            </a:lvl1pPr>
            <a:lvl2pPr marL="752534" indent="-289436" defTabSz="927804" eaLnBrk="0" hangingPunct="0">
              <a:defRPr sz="2400">
                <a:solidFill>
                  <a:schemeClr val="tx1"/>
                </a:solidFill>
                <a:latin typeface="Arial" charset="0"/>
                <a:ea typeface="ＭＳ Ｐゴシック" charset="0"/>
              </a:defRPr>
            </a:lvl2pPr>
            <a:lvl3pPr marL="1157745" indent="-231549" defTabSz="927804" eaLnBrk="0" hangingPunct="0">
              <a:defRPr sz="2400">
                <a:solidFill>
                  <a:schemeClr val="tx1"/>
                </a:solidFill>
                <a:latin typeface="Arial" charset="0"/>
                <a:ea typeface="ＭＳ Ｐゴシック" charset="0"/>
              </a:defRPr>
            </a:lvl3pPr>
            <a:lvl4pPr marL="1620843" indent="-231549" defTabSz="927804" eaLnBrk="0" hangingPunct="0">
              <a:defRPr sz="2400">
                <a:solidFill>
                  <a:schemeClr val="tx1"/>
                </a:solidFill>
                <a:latin typeface="Arial" charset="0"/>
                <a:ea typeface="ＭＳ Ｐゴシック" charset="0"/>
              </a:defRPr>
            </a:lvl4pPr>
            <a:lvl5pPr marL="2083940" indent="-231549" defTabSz="927804" eaLnBrk="0" hangingPunct="0">
              <a:defRPr sz="2400">
                <a:solidFill>
                  <a:schemeClr val="tx1"/>
                </a:solidFill>
                <a:latin typeface="Arial" charset="0"/>
                <a:ea typeface="ＭＳ Ｐゴシック" charset="0"/>
              </a:defRPr>
            </a:lvl5pPr>
            <a:lvl6pPr marL="2547038" indent="-231549" defTabSz="927804" eaLnBrk="0" fontAlgn="base" hangingPunct="0">
              <a:spcBef>
                <a:spcPct val="0"/>
              </a:spcBef>
              <a:spcAft>
                <a:spcPct val="0"/>
              </a:spcAft>
              <a:defRPr sz="2400">
                <a:solidFill>
                  <a:schemeClr val="tx1"/>
                </a:solidFill>
                <a:latin typeface="Arial" charset="0"/>
                <a:ea typeface="ＭＳ Ｐゴシック" charset="0"/>
              </a:defRPr>
            </a:lvl6pPr>
            <a:lvl7pPr marL="3010136" indent="-231549" defTabSz="927804" eaLnBrk="0" fontAlgn="base" hangingPunct="0">
              <a:spcBef>
                <a:spcPct val="0"/>
              </a:spcBef>
              <a:spcAft>
                <a:spcPct val="0"/>
              </a:spcAft>
              <a:defRPr sz="2400">
                <a:solidFill>
                  <a:schemeClr val="tx1"/>
                </a:solidFill>
                <a:latin typeface="Arial" charset="0"/>
                <a:ea typeface="ＭＳ Ｐゴシック" charset="0"/>
              </a:defRPr>
            </a:lvl7pPr>
            <a:lvl8pPr marL="3473234" indent="-231549" defTabSz="927804" eaLnBrk="0" fontAlgn="base" hangingPunct="0">
              <a:spcBef>
                <a:spcPct val="0"/>
              </a:spcBef>
              <a:spcAft>
                <a:spcPct val="0"/>
              </a:spcAft>
              <a:defRPr sz="2400">
                <a:solidFill>
                  <a:schemeClr val="tx1"/>
                </a:solidFill>
                <a:latin typeface="Arial" charset="0"/>
                <a:ea typeface="ＭＳ Ｐゴシック" charset="0"/>
              </a:defRPr>
            </a:lvl8pPr>
            <a:lvl9pPr marL="3936332" indent="-231549" defTabSz="927804"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1437DA51-8F47-1D46-8057-8136D2C8B6A9}" type="slidenum">
              <a:rPr lang="en-US" sz="1200">
                <a:latin typeface="Calibri" charset="0"/>
              </a:rPr>
              <a:pPr eaLnBrk="1" hangingPunct="1"/>
              <a:t>44</a:t>
            </a:fld>
            <a:endParaRPr lang="en-US" sz="1200">
              <a:latin typeface="Calibri" charset="0"/>
            </a:endParaRPr>
          </a:p>
        </p:txBody>
      </p:sp>
      <p:sp>
        <p:nvSpPr>
          <p:cNvPr id="82946" name="Rectangle 2"/>
          <p:cNvSpPr>
            <a:spLocks noGrp="1" noRot="1" noChangeAspect="1" noChangeArrowheads="1" noTextEdit="1"/>
          </p:cNvSpPr>
          <p:nvPr>
            <p:ph type="sldImg"/>
          </p:nvPr>
        </p:nvSpPr>
        <p:spPr>
          <a:ln/>
        </p:spPr>
      </p:sp>
      <p:sp>
        <p:nvSpPr>
          <p:cNvPr id="82947" name="Rectangle 3"/>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en-US">
              <a:latin typeface="Calibri" charset="0"/>
              <a:ea typeface="ＭＳ Ｐゴシック" charset="0"/>
              <a:cs typeface="ＭＳ Ｐゴシック" charset="0"/>
            </a:endParaRPr>
          </a:p>
        </p:txBody>
      </p:sp>
    </p:spTree>
    <p:extLst>
      <p:ext uri="{BB962C8B-B14F-4D97-AF65-F5344CB8AC3E}">
        <p14:creationId xmlns:p14="http://schemas.microsoft.com/office/powerpoint/2010/main" val="57123183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27804" eaLnBrk="0" hangingPunct="0">
              <a:defRPr sz="2400">
                <a:solidFill>
                  <a:schemeClr val="tx1"/>
                </a:solidFill>
                <a:latin typeface="Arial" charset="0"/>
                <a:ea typeface="ＭＳ Ｐゴシック" charset="0"/>
                <a:cs typeface="ＭＳ Ｐゴシック" charset="0"/>
              </a:defRPr>
            </a:lvl1pPr>
            <a:lvl2pPr marL="752534" indent="-289436" defTabSz="927804" eaLnBrk="0" hangingPunct="0">
              <a:defRPr sz="2400">
                <a:solidFill>
                  <a:schemeClr val="tx1"/>
                </a:solidFill>
                <a:latin typeface="Arial" charset="0"/>
                <a:ea typeface="ＭＳ Ｐゴシック" charset="0"/>
              </a:defRPr>
            </a:lvl2pPr>
            <a:lvl3pPr marL="1157745" indent="-231549" defTabSz="927804" eaLnBrk="0" hangingPunct="0">
              <a:defRPr sz="2400">
                <a:solidFill>
                  <a:schemeClr val="tx1"/>
                </a:solidFill>
                <a:latin typeface="Arial" charset="0"/>
                <a:ea typeface="ＭＳ Ｐゴシック" charset="0"/>
              </a:defRPr>
            </a:lvl3pPr>
            <a:lvl4pPr marL="1620843" indent="-231549" defTabSz="927804" eaLnBrk="0" hangingPunct="0">
              <a:defRPr sz="2400">
                <a:solidFill>
                  <a:schemeClr val="tx1"/>
                </a:solidFill>
                <a:latin typeface="Arial" charset="0"/>
                <a:ea typeface="ＭＳ Ｐゴシック" charset="0"/>
              </a:defRPr>
            </a:lvl4pPr>
            <a:lvl5pPr marL="2083940" indent="-231549" defTabSz="927804" eaLnBrk="0" hangingPunct="0">
              <a:defRPr sz="2400">
                <a:solidFill>
                  <a:schemeClr val="tx1"/>
                </a:solidFill>
                <a:latin typeface="Arial" charset="0"/>
                <a:ea typeface="ＭＳ Ｐゴシック" charset="0"/>
              </a:defRPr>
            </a:lvl5pPr>
            <a:lvl6pPr marL="2547038" indent="-231549" defTabSz="927804" eaLnBrk="0" fontAlgn="base" hangingPunct="0">
              <a:spcBef>
                <a:spcPct val="0"/>
              </a:spcBef>
              <a:spcAft>
                <a:spcPct val="0"/>
              </a:spcAft>
              <a:defRPr sz="2400">
                <a:solidFill>
                  <a:schemeClr val="tx1"/>
                </a:solidFill>
                <a:latin typeface="Arial" charset="0"/>
                <a:ea typeface="ＭＳ Ｐゴシック" charset="0"/>
              </a:defRPr>
            </a:lvl6pPr>
            <a:lvl7pPr marL="3010136" indent="-231549" defTabSz="927804" eaLnBrk="0" fontAlgn="base" hangingPunct="0">
              <a:spcBef>
                <a:spcPct val="0"/>
              </a:spcBef>
              <a:spcAft>
                <a:spcPct val="0"/>
              </a:spcAft>
              <a:defRPr sz="2400">
                <a:solidFill>
                  <a:schemeClr val="tx1"/>
                </a:solidFill>
                <a:latin typeface="Arial" charset="0"/>
                <a:ea typeface="ＭＳ Ｐゴシック" charset="0"/>
              </a:defRPr>
            </a:lvl7pPr>
            <a:lvl8pPr marL="3473234" indent="-231549" defTabSz="927804" eaLnBrk="0" fontAlgn="base" hangingPunct="0">
              <a:spcBef>
                <a:spcPct val="0"/>
              </a:spcBef>
              <a:spcAft>
                <a:spcPct val="0"/>
              </a:spcAft>
              <a:defRPr sz="2400">
                <a:solidFill>
                  <a:schemeClr val="tx1"/>
                </a:solidFill>
                <a:latin typeface="Arial" charset="0"/>
                <a:ea typeface="ＭＳ Ｐゴシック" charset="0"/>
              </a:defRPr>
            </a:lvl8pPr>
            <a:lvl9pPr marL="3936332" indent="-231549" defTabSz="927804"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FE377FFB-2B57-7948-AE3D-75D1465BB17D}" type="slidenum">
              <a:rPr lang="en-US" sz="1200">
                <a:latin typeface="Calibri" charset="0"/>
              </a:rPr>
              <a:pPr eaLnBrk="1" hangingPunct="1"/>
              <a:t>45</a:t>
            </a:fld>
            <a:endParaRPr lang="en-US" sz="1200">
              <a:latin typeface="Calibri" charset="0"/>
            </a:endParaRPr>
          </a:p>
        </p:txBody>
      </p:sp>
      <p:sp>
        <p:nvSpPr>
          <p:cNvPr id="84994" name="Rectangle 2"/>
          <p:cNvSpPr>
            <a:spLocks noGrp="1" noRot="1" noChangeAspect="1" noChangeArrowheads="1" noTextEdit="1"/>
          </p:cNvSpPr>
          <p:nvPr>
            <p:ph type="sldImg"/>
          </p:nvPr>
        </p:nvSpPr>
        <p:spPr>
          <a:ln/>
        </p:spPr>
      </p:sp>
      <p:sp>
        <p:nvSpPr>
          <p:cNvPr id="84995" name="Rectangle 3"/>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en-US">
              <a:latin typeface="Calibri" charset="0"/>
              <a:ea typeface="ＭＳ Ｐゴシック" charset="0"/>
              <a:cs typeface="ＭＳ Ｐゴシック" charset="0"/>
            </a:endParaRPr>
          </a:p>
        </p:txBody>
      </p:sp>
    </p:spTree>
    <p:extLst>
      <p:ext uri="{BB962C8B-B14F-4D97-AF65-F5344CB8AC3E}">
        <p14:creationId xmlns:p14="http://schemas.microsoft.com/office/powerpoint/2010/main" val="14415487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27804" eaLnBrk="0" hangingPunct="0">
              <a:defRPr sz="2400">
                <a:solidFill>
                  <a:schemeClr val="tx1"/>
                </a:solidFill>
                <a:latin typeface="Arial" charset="0"/>
                <a:ea typeface="ＭＳ Ｐゴシック" charset="0"/>
                <a:cs typeface="ＭＳ Ｐゴシック" charset="0"/>
              </a:defRPr>
            </a:lvl1pPr>
            <a:lvl2pPr marL="752534" indent="-289436" defTabSz="927804" eaLnBrk="0" hangingPunct="0">
              <a:defRPr sz="2400">
                <a:solidFill>
                  <a:schemeClr val="tx1"/>
                </a:solidFill>
                <a:latin typeface="Arial" charset="0"/>
                <a:ea typeface="ＭＳ Ｐゴシック" charset="0"/>
              </a:defRPr>
            </a:lvl2pPr>
            <a:lvl3pPr marL="1157745" indent="-231549" defTabSz="927804" eaLnBrk="0" hangingPunct="0">
              <a:defRPr sz="2400">
                <a:solidFill>
                  <a:schemeClr val="tx1"/>
                </a:solidFill>
                <a:latin typeface="Arial" charset="0"/>
                <a:ea typeface="ＭＳ Ｐゴシック" charset="0"/>
              </a:defRPr>
            </a:lvl3pPr>
            <a:lvl4pPr marL="1620843" indent="-231549" defTabSz="927804" eaLnBrk="0" hangingPunct="0">
              <a:defRPr sz="2400">
                <a:solidFill>
                  <a:schemeClr val="tx1"/>
                </a:solidFill>
                <a:latin typeface="Arial" charset="0"/>
                <a:ea typeface="ＭＳ Ｐゴシック" charset="0"/>
              </a:defRPr>
            </a:lvl4pPr>
            <a:lvl5pPr marL="2083940" indent="-231549" defTabSz="927804" eaLnBrk="0" hangingPunct="0">
              <a:defRPr sz="2400">
                <a:solidFill>
                  <a:schemeClr val="tx1"/>
                </a:solidFill>
                <a:latin typeface="Arial" charset="0"/>
                <a:ea typeface="ＭＳ Ｐゴシック" charset="0"/>
              </a:defRPr>
            </a:lvl5pPr>
            <a:lvl6pPr marL="2547038" indent="-231549" defTabSz="927804" eaLnBrk="0" fontAlgn="base" hangingPunct="0">
              <a:spcBef>
                <a:spcPct val="0"/>
              </a:spcBef>
              <a:spcAft>
                <a:spcPct val="0"/>
              </a:spcAft>
              <a:defRPr sz="2400">
                <a:solidFill>
                  <a:schemeClr val="tx1"/>
                </a:solidFill>
                <a:latin typeface="Arial" charset="0"/>
                <a:ea typeface="ＭＳ Ｐゴシック" charset="0"/>
              </a:defRPr>
            </a:lvl6pPr>
            <a:lvl7pPr marL="3010136" indent="-231549" defTabSz="927804" eaLnBrk="0" fontAlgn="base" hangingPunct="0">
              <a:spcBef>
                <a:spcPct val="0"/>
              </a:spcBef>
              <a:spcAft>
                <a:spcPct val="0"/>
              </a:spcAft>
              <a:defRPr sz="2400">
                <a:solidFill>
                  <a:schemeClr val="tx1"/>
                </a:solidFill>
                <a:latin typeface="Arial" charset="0"/>
                <a:ea typeface="ＭＳ Ｐゴシック" charset="0"/>
              </a:defRPr>
            </a:lvl7pPr>
            <a:lvl8pPr marL="3473234" indent="-231549" defTabSz="927804" eaLnBrk="0" fontAlgn="base" hangingPunct="0">
              <a:spcBef>
                <a:spcPct val="0"/>
              </a:spcBef>
              <a:spcAft>
                <a:spcPct val="0"/>
              </a:spcAft>
              <a:defRPr sz="2400">
                <a:solidFill>
                  <a:schemeClr val="tx1"/>
                </a:solidFill>
                <a:latin typeface="Arial" charset="0"/>
                <a:ea typeface="ＭＳ Ｐゴシック" charset="0"/>
              </a:defRPr>
            </a:lvl8pPr>
            <a:lvl9pPr marL="3936332" indent="-231549" defTabSz="927804"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DC98F106-93C6-5141-AAE3-F7C4D3B52191}" type="slidenum">
              <a:rPr lang="en-US" sz="1200">
                <a:latin typeface="Calibri" charset="0"/>
              </a:rPr>
              <a:pPr eaLnBrk="1" hangingPunct="1"/>
              <a:t>7</a:t>
            </a:fld>
            <a:endParaRPr lang="en-US" sz="1200">
              <a:latin typeface="Calibri" charset="0"/>
            </a:endParaRPr>
          </a:p>
        </p:txBody>
      </p:sp>
      <p:sp>
        <p:nvSpPr>
          <p:cNvPr id="23554" name="Rectangle 2"/>
          <p:cNvSpPr>
            <a:spLocks noGrp="1" noRot="1" noChangeAspect="1" noChangeArrowheads="1" noTextEdit="1"/>
          </p:cNvSpPr>
          <p:nvPr>
            <p:ph type="sldImg"/>
          </p:nvPr>
        </p:nvSpPr>
        <p:spPr>
          <a:ln/>
        </p:spPr>
      </p:sp>
      <p:sp>
        <p:nvSpPr>
          <p:cNvPr id="23555" name="Rectangle 3"/>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en-US">
              <a:latin typeface="Calibri" charset="0"/>
              <a:ea typeface="ＭＳ Ｐゴシック" charset="0"/>
              <a:cs typeface="ＭＳ Ｐゴシック" charset="0"/>
            </a:endParaRPr>
          </a:p>
        </p:txBody>
      </p:sp>
    </p:spTree>
    <p:extLst>
      <p:ext uri="{BB962C8B-B14F-4D97-AF65-F5344CB8AC3E}">
        <p14:creationId xmlns:p14="http://schemas.microsoft.com/office/powerpoint/2010/main" val="399663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27804" eaLnBrk="0" hangingPunct="0">
              <a:defRPr sz="2400">
                <a:solidFill>
                  <a:schemeClr val="tx1"/>
                </a:solidFill>
                <a:latin typeface="Arial" charset="0"/>
                <a:ea typeface="ＭＳ Ｐゴシック" charset="0"/>
                <a:cs typeface="ＭＳ Ｐゴシック" charset="0"/>
              </a:defRPr>
            </a:lvl1pPr>
            <a:lvl2pPr marL="752534" indent="-289436" defTabSz="927804" eaLnBrk="0" hangingPunct="0">
              <a:defRPr sz="2400">
                <a:solidFill>
                  <a:schemeClr val="tx1"/>
                </a:solidFill>
                <a:latin typeface="Arial" charset="0"/>
                <a:ea typeface="ＭＳ Ｐゴシック" charset="0"/>
              </a:defRPr>
            </a:lvl2pPr>
            <a:lvl3pPr marL="1157745" indent="-231549" defTabSz="927804" eaLnBrk="0" hangingPunct="0">
              <a:defRPr sz="2400">
                <a:solidFill>
                  <a:schemeClr val="tx1"/>
                </a:solidFill>
                <a:latin typeface="Arial" charset="0"/>
                <a:ea typeface="ＭＳ Ｐゴシック" charset="0"/>
              </a:defRPr>
            </a:lvl3pPr>
            <a:lvl4pPr marL="1620843" indent="-231549" defTabSz="927804" eaLnBrk="0" hangingPunct="0">
              <a:defRPr sz="2400">
                <a:solidFill>
                  <a:schemeClr val="tx1"/>
                </a:solidFill>
                <a:latin typeface="Arial" charset="0"/>
                <a:ea typeface="ＭＳ Ｐゴシック" charset="0"/>
              </a:defRPr>
            </a:lvl4pPr>
            <a:lvl5pPr marL="2083940" indent="-231549" defTabSz="927804" eaLnBrk="0" hangingPunct="0">
              <a:defRPr sz="2400">
                <a:solidFill>
                  <a:schemeClr val="tx1"/>
                </a:solidFill>
                <a:latin typeface="Arial" charset="0"/>
                <a:ea typeface="ＭＳ Ｐゴシック" charset="0"/>
              </a:defRPr>
            </a:lvl5pPr>
            <a:lvl6pPr marL="2547038" indent="-231549" defTabSz="927804" eaLnBrk="0" fontAlgn="base" hangingPunct="0">
              <a:spcBef>
                <a:spcPct val="0"/>
              </a:spcBef>
              <a:spcAft>
                <a:spcPct val="0"/>
              </a:spcAft>
              <a:defRPr sz="2400">
                <a:solidFill>
                  <a:schemeClr val="tx1"/>
                </a:solidFill>
                <a:latin typeface="Arial" charset="0"/>
                <a:ea typeface="ＭＳ Ｐゴシック" charset="0"/>
              </a:defRPr>
            </a:lvl6pPr>
            <a:lvl7pPr marL="3010136" indent="-231549" defTabSz="927804" eaLnBrk="0" fontAlgn="base" hangingPunct="0">
              <a:spcBef>
                <a:spcPct val="0"/>
              </a:spcBef>
              <a:spcAft>
                <a:spcPct val="0"/>
              </a:spcAft>
              <a:defRPr sz="2400">
                <a:solidFill>
                  <a:schemeClr val="tx1"/>
                </a:solidFill>
                <a:latin typeface="Arial" charset="0"/>
                <a:ea typeface="ＭＳ Ｐゴシック" charset="0"/>
              </a:defRPr>
            </a:lvl7pPr>
            <a:lvl8pPr marL="3473234" indent="-231549" defTabSz="927804" eaLnBrk="0" fontAlgn="base" hangingPunct="0">
              <a:spcBef>
                <a:spcPct val="0"/>
              </a:spcBef>
              <a:spcAft>
                <a:spcPct val="0"/>
              </a:spcAft>
              <a:defRPr sz="2400">
                <a:solidFill>
                  <a:schemeClr val="tx1"/>
                </a:solidFill>
                <a:latin typeface="Arial" charset="0"/>
                <a:ea typeface="ＭＳ Ｐゴシック" charset="0"/>
              </a:defRPr>
            </a:lvl8pPr>
            <a:lvl9pPr marL="3936332" indent="-231549" defTabSz="927804"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F6C4597E-313C-4743-81C7-3499193FC98D}" type="slidenum">
              <a:rPr lang="en-US" sz="1200">
                <a:latin typeface="Calibri" charset="0"/>
              </a:rPr>
              <a:pPr eaLnBrk="1" hangingPunct="1"/>
              <a:t>8</a:t>
            </a:fld>
            <a:endParaRPr lang="en-US" sz="1200">
              <a:latin typeface="Calibri" charset="0"/>
            </a:endParaRPr>
          </a:p>
        </p:txBody>
      </p:sp>
      <p:sp>
        <p:nvSpPr>
          <p:cNvPr id="25602" name="Rectangle 2"/>
          <p:cNvSpPr>
            <a:spLocks noGrp="1" noRot="1" noChangeAspect="1" noChangeArrowheads="1" noTextEdit="1"/>
          </p:cNvSpPr>
          <p:nvPr>
            <p:ph type="sldImg"/>
          </p:nvPr>
        </p:nvSpPr>
        <p:spPr>
          <a:ln/>
        </p:spPr>
      </p:sp>
      <p:sp>
        <p:nvSpPr>
          <p:cNvPr id="25603" name="Rectangle 3"/>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en-US">
              <a:latin typeface="Calibri" charset="0"/>
              <a:ea typeface="ＭＳ Ｐゴシック" charset="0"/>
              <a:cs typeface="ＭＳ Ｐゴシック" charset="0"/>
            </a:endParaRPr>
          </a:p>
        </p:txBody>
      </p:sp>
    </p:spTree>
    <p:extLst>
      <p:ext uri="{BB962C8B-B14F-4D97-AF65-F5344CB8AC3E}">
        <p14:creationId xmlns:p14="http://schemas.microsoft.com/office/powerpoint/2010/main" val="17002188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27804" eaLnBrk="0" hangingPunct="0">
              <a:defRPr sz="2400">
                <a:solidFill>
                  <a:schemeClr val="tx1"/>
                </a:solidFill>
                <a:latin typeface="Arial" charset="0"/>
                <a:ea typeface="ＭＳ Ｐゴシック" charset="0"/>
                <a:cs typeface="ＭＳ Ｐゴシック" charset="0"/>
              </a:defRPr>
            </a:lvl1pPr>
            <a:lvl2pPr marL="752534" indent="-289436" defTabSz="927804" eaLnBrk="0" hangingPunct="0">
              <a:defRPr sz="2400">
                <a:solidFill>
                  <a:schemeClr val="tx1"/>
                </a:solidFill>
                <a:latin typeface="Arial" charset="0"/>
                <a:ea typeface="ＭＳ Ｐゴシック" charset="0"/>
              </a:defRPr>
            </a:lvl2pPr>
            <a:lvl3pPr marL="1157745" indent="-231549" defTabSz="927804" eaLnBrk="0" hangingPunct="0">
              <a:defRPr sz="2400">
                <a:solidFill>
                  <a:schemeClr val="tx1"/>
                </a:solidFill>
                <a:latin typeface="Arial" charset="0"/>
                <a:ea typeface="ＭＳ Ｐゴシック" charset="0"/>
              </a:defRPr>
            </a:lvl3pPr>
            <a:lvl4pPr marL="1620843" indent="-231549" defTabSz="927804" eaLnBrk="0" hangingPunct="0">
              <a:defRPr sz="2400">
                <a:solidFill>
                  <a:schemeClr val="tx1"/>
                </a:solidFill>
                <a:latin typeface="Arial" charset="0"/>
                <a:ea typeface="ＭＳ Ｐゴシック" charset="0"/>
              </a:defRPr>
            </a:lvl4pPr>
            <a:lvl5pPr marL="2083940" indent="-231549" defTabSz="927804" eaLnBrk="0" hangingPunct="0">
              <a:defRPr sz="2400">
                <a:solidFill>
                  <a:schemeClr val="tx1"/>
                </a:solidFill>
                <a:latin typeface="Arial" charset="0"/>
                <a:ea typeface="ＭＳ Ｐゴシック" charset="0"/>
              </a:defRPr>
            </a:lvl5pPr>
            <a:lvl6pPr marL="2547038" indent="-231549" defTabSz="927804" eaLnBrk="0" fontAlgn="base" hangingPunct="0">
              <a:spcBef>
                <a:spcPct val="0"/>
              </a:spcBef>
              <a:spcAft>
                <a:spcPct val="0"/>
              </a:spcAft>
              <a:defRPr sz="2400">
                <a:solidFill>
                  <a:schemeClr val="tx1"/>
                </a:solidFill>
                <a:latin typeface="Arial" charset="0"/>
                <a:ea typeface="ＭＳ Ｐゴシック" charset="0"/>
              </a:defRPr>
            </a:lvl6pPr>
            <a:lvl7pPr marL="3010136" indent="-231549" defTabSz="927804" eaLnBrk="0" fontAlgn="base" hangingPunct="0">
              <a:spcBef>
                <a:spcPct val="0"/>
              </a:spcBef>
              <a:spcAft>
                <a:spcPct val="0"/>
              </a:spcAft>
              <a:defRPr sz="2400">
                <a:solidFill>
                  <a:schemeClr val="tx1"/>
                </a:solidFill>
                <a:latin typeface="Arial" charset="0"/>
                <a:ea typeface="ＭＳ Ｐゴシック" charset="0"/>
              </a:defRPr>
            </a:lvl7pPr>
            <a:lvl8pPr marL="3473234" indent="-231549" defTabSz="927804" eaLnBrk="0" fontAlgn="base" hangingPunct="0">
              <a:spcBef>
                <a:spcPct val="0"/>
              </a:spcBef>
              <a:spcAft>
                <a:spcPct val="0"/>
              </a:spcAft>
              <a:defRPr sz="2400">
                <a:solidFill>
                  <a:schemeClr val="tx1"/>
                </a:solidFill>
                <a:latin typeface="Arial" charset="0"/>
                <a:ea typeface="ＭＳ Ｐゴシック" charset="0"/>
              </a:defRPr>
            </a:lvl8pPr>
            <a:lvl9pPr marL="3936332" indent="-231549" defTabSz="927804"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A78638E4-B592-484C-BB80-8EE6F425976F}" type="slidenum">
              <a:rPr lang="en-US" sz="1200">
                <a:latin typeface="Calibri" charset="0"/>
              </a:rPr>
              <a:pPr eaLnBrk="1" hangingPunct="1"/>
              <a:t>9</a:t>
            </a:fld>
            <a:endParaRPr lang="en-US" sz="1200">
              <a:latin typeface="Calibri" charset="0"/>
            </a:endParaRPr>
          </a:p>
        </p:txBody>
      </p:sp>
      <p:sp>
        <p:nvSpPr>
          <p:cNvPr id="27650" name="Rectangle 2"/>
          <p:cNvSpPr>
            <a:spLocks noGrp="1" noRot="1" noChangeAspect="1" noChangeArrowheads="1" noTextEdit="1"/>
          </p:cNvSpPr>
          <p:nvPr>
            <p:ph type="sldImg"/>
          </p:nvPr>
        </p:nvSpPr>
        <p:spPr>
          <a:ln/>
        </p:spPr>
      </p:sp>
      <p:sp>
        <p:nvSpPr>
          <p:cNvPr id="27651" name="Rectangle 3"/>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en-US">
              <a:latin typeface="Calibri" charset="0"/>
              <a:ea typeface="ＭＳ Ｐゴシック" charset="0"/>
              <a:cs typeface="ＭＳ Ｐゴシック" charset="0"/>
            </a:endParaRPr>
          </a:p>
        </p:txBody>
      </p:sp>
    </p:spTree>
    <p:extLst>
      <p:ext uri="{BB962C8B-B14F-4D97-AF65-F5344CB8AC3E}">
        <p14:creationId xmlns:p14="http://schemas.microsoft.com/office/powerpoint/2010/main" val="11610738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27804" eaLnBrk="0" hangingPunct="0">
              <a:defRPr sz="2400">
                <a:solidFill>
                  <a:schemeClr val="tx1"/>
                </a:solidFill>
                <a:latin typeface="Arial" charset="0"/>
                <a:ea typeface="ＭＳ Ｐゴシック" charset="0"/>
                <a:cs typeface="ＭＳ Ｐゴシック" charset="0"/>
              </a:defRPr>
            </a:lvl1pPr>
            <a:lvl2pPr marL="752534" indent="-289436" defTabSz="927804" eaLnBrk="0" hangingPunct="0">
              <a:defRPr sz="2400">
                <a:solidFill>
                  <a:schemeClr val="tx1"/>
                </a:solidFill>
                <a:latin typeface="Arial" charset="0"/>
                <a:ea typeface="ＭＳ Ｐゴシック" charset="0"/>
              </a:defRPr>
            </a:lvl2pPr>
            <a:lvl3pPr marL="1157745" indent="-231549" defTabSz="927804" eaLnBrk="0" hangingPunct="0">
              <a:defRPr sz="2400">
                <a:solidFill>
                  <a:schemeClr val="tx1"/>
                </a:solidFill>
                <a:latin typeface="Arial" charset="0"/>
                <a:ea typeface="ＭＳ Ｐゴシック" charset="0"/>
              </a:defRPr>
            </a:lvl3pPr>
            <a:lvl4pPr marL="1620843" indent="-231549" defTabSz="927804" eaLnBrk="0" hangingPunct="0">
              <a:defRPr sz="2400">
                <a:solidFill>
                  <a:schemeClr val="tx1"/>
                </a:solidFill>
                <a:latin typeface="Arial" charset="0"/>
                <a:ea typeface="ＭＳ Ｐゴシック" charset="0"/>
              </a:defRPr>
            </a:lvl4pPr>
            <a:lvl5pPr marL="2083940" indent="-231549" defTabSz="927804" eaLnBrk="0" hangingPunct="0">
              <a:defRPr sz="2400">
                <a:solidFill>
                  <a:schemeClr val="tx1"/>
                </a:solidFill>
                <a:latin typeface="Arial" charset="0"/>
                <a:ea typeface="ＭＳ Ｐゴシック" charset="0"/>
              </a:defRPr>
            </a:lvl5pPr>
            <a:lvl6pPr marL="2547038" indent="-231549" defTabSz="927804" eaLnBrk="0" fontAlgn="base" hangingPunct="0">
              <a:spcBef>
                <a:spcPct val="0"/>
              </a:spcBef>
              <a:spcAft>
                <a:spcPct val="0"/>
              </a:spcAft>
              <a:defRPr sz="2400">
                <a:solidFill>
                  <a:schemeClr val="tx1"/>
                </a:solidFill>
                <a:latin typeface="Arial" charset="0"/>
                <a:ea typeface="ＭＳ Ｐゴシック" charset="0"/>
              </a:defRPr>
            </a:lvl6pPr>
            <a:lvl7pPr marL="3010136" indent="-231549" defTabSz="927804" eaLnBrk="0" fontAlgn="base" hangingPunct="0">
              <a:spcBef>
                <a:spcPct val="0"/>
              </a:spcBef>
              <a:spcAft>
                <a:spcPct val="0"/>
              </a:spcAft>
              <a:defRPr sz="2400">
                <a:solidFill>
                  <a:schemeClr val="tx1"/>
                </a:solidFill>
                <a:latin typeface="Arial" charset="0"/>
                <a:ea typeface="ＭＳ Ｐゴシック" charset="0"/>
              </a:defRPr>
            </a:lvl7pPr>
            <a:lvl8pPr marL="3473234" indent="-231549" defTabSz="927804" eaLnBrk="0" fontAlgn="base" hangingPunct="0">
              <a:spcBef>
                <a:spcPct val="0"/>
              </a:spcBef>
              <a:spcAft>
                <a:spcPct val="0"/>
              </a:spcAft>
              <a:defRPr sz="2400">
                <a:solidFill>
                  <a:schemeClr val="tx1"/>
                </a:solidFill>
                <a:latin typeface="Arial" charset="0"/>
                <a:ea typeface="ＭＳ Ｐゴシック" charset="0"/>
              </a:defRPr>
            </a:lvl8pPr>
            <a:lvl9pPr marL="3936332" indent="-231549" defTabSz="927804"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DDF65ED4-6F19-624D-BE86-E09F8F24C255}" type="slidenum">
              <a:rPr lang="en-US" sz="1200">
                <a:latin typeface="Calibri" charset="0"/>
              </a:rPr>
              <a:pPr eaLnBrk="1" hangingPunct="1"/>
              <a:t>10</a:t>
            </a:fld>
            <a:endParaRPr lang="en-US" sz="1200">
              <a:latin typeface="Calibri" charset="0"/>
            </a:endParaRPr>
          </a:p>
        </p:txBody>
      </p:sp>
      <p:sp>
        <p:nvSpPr>
          <p:cNvPr id="29698" name="Rectangle 2"/>
          <p:cNvSpPr>
            <a:spLocks noGrp="1" noRot="1" noChangeAspect="1" noChangeArrowheads="1" noTextEdit="1"/>
          </p:cNvSpPr>
          <p:nvPr>
            <p:ph type="sldImg"/>
          </p:nvPr>
        </p:nvSpPr>
        <p:spPr>
          <a:ln/>
        </p:spPr>
      </p:sp>
      <p:sp>
        <p:nvSpPr>
          <p:cNvPr id="29699" name="Rectangle 3"/>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en-US">
              <a:latin typeface="Calibri" charset="0"/>
              <a:ea typeface="ＭＳ Ｐゴシック" charset="0"/>
              <a:cs typeface="ＭＳ Ｐゴシック" charset="0"/>
            </a:endParaRPr>
          </a:p>
        </p:txBody>
      </p:sp>
    </p:spTree>
    <p:extLst>
      <p:ext uri="{BB962C8B-B14F-4D97-AF65-F5344CB8AC3E}">
        <p14:creationId xmlns:p14="http://schemas.microsoft.com/office/powerpoint/2010/main" val="21322845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27804" eaLnBrk="0" hangingPunct="0">
              <a:defRPr sz="2400">
                <a:solidFill>
                  <a:schemeClr val="tx1"/>
                </a:solidFill>
                <a:latin typeface="Arial" charset="0"/>
                <a:ea typeface="ＭＳ Ｐゴシック" charset="0"/>
                <a:cs typeface="ＭＳ Ｐゴシック" charset="0"/>
              </a:defRPr>
            </a:lvl1pPr>
            <a:lvl2pPr marL="752534" indent="-289436" defTabSz="927804" eaLnBrk="0" hangingPunct="0">
              <a:defRPr sz="2400">
                <a:solidFill>
                  <a:schemeClr val="tx1"/>
                </a:solidFill>
                <a:latin typeface="Arial" charset="0"/>
                <a:ea typeface="ＭＳ Ｐゴシック" charset="0"/>
              </a:defRPr>
            </a:lvl2pPr>
            <a:lvl3pPr marL="1157745" indent="-231549" defTabSz="927804" eaLnBrk="0" hangingPunct="0">
              <a:defRPr sz="2400">
                <a:solidFill>
                  <a:schemeClr val="tx1"/>
                </a:solidFill>
                <a:latin typeface="Arial" charset="0"/>
                <a:ea typeface="ＭＳ Ｐゴシック" charset="0"/>
              </a:defRPr>
            </a:lvl3pPr>
            <a:lvl4pPr marL="1620843" indent="-231549" defTabSz="927804" eaLnBrk="0" hangingPunct="0">
              <a:defRPr sz="2400">
                <a:solidFill>
                  <a:schemeClr val="tx1"/>
                </a:solidFill>
                <a:latin typeface="Arial" charset="0"/>
                <a:ea typeface="ＭＳ Ｐゴシック" charset="0"/>
              </a:defRPr>
            </a:lvl4pPr>
            <a:lvl5pPr marL="2083940" indent="-231549" defTabSz="927804" eaLnBrk="0" hangingPunct="0">
              <a:defRPr sz="2400">
                <a:solidFill>
                  <a:schemeClr val="tx1"/>
                </a:solidFill>
                <a:latin typeface="Arial" charset="0"/>
                <a:ea typeface="ＭＳ Ｐゴシック" charset="0"/>
              </a:defRPr>
            </a:lvl5pPr>
            <a:lvl6pPr marL="2547038" indent="-231549" defTabSz="927804" eaLnBrk="0" fontAlgn="base" hangingPunct="0">
              <a:spcBef>
                <a:spcPct val="0"/>
              </a:spcBef>
              <a:spcAft>
                <a:spcPct val="0"/>
              </a:spcAft>
              <a:defRPr sz="2400">
                <a:solidFill>
                  <a:schemeClr val="tx1"/>
                </a:solidFill>
                <a:latin typeface="Arial" charset="0"/>
                <a:ea typeface="ＭＳ Ｐゴシック" charset="0"/>
              </a:defRPr>
            </a:lvl6pPr>
            <a:lvl7pPr marL="3010136" indent="-231549" defTabSz="927804" eaLnBrk="0" fontAlgn="base" hangingPunct="0">
              <a:spcBef>
                <a:spcPct val="0"/>
              </a:spcBef>
              <a:spcAft>
                <a:spcPct val="0"/>
              </a:spcAft>
              <a:defRPr sz="2400">
                <a:solidFill>
                  <a:schemeClr val="tx1"/>
                </a:solidFill>
                <a:latin typeface="Arial" charset="0"/>
                <a:ea typeface="ＭＳ Ｐゴシック" charset="0"/>
              </a:defRPr>
            </a:lvl7pPr>
            <a:lvl8pPr marL="3473234" indent="-231549" defTabSz="927804" eaLnBrk="0" fontAlgn="base" hangingPunct="0">
              <a:spcBef>
                <a:spcPct val="0"/>
              </a:spcBef>
              <a:spcAft>
                <a:spcPct val="0"/>
              </a:spcAft>
              <a:defRPr sz="2400">
                <a:solidFill>
                  <a:schemeClr val="tx1"/>
                </a:solidFill>
                <a:latin typeface="Arial" charset="0"/>
                <a:ea typeface="ＭＳ Ｐゴシック" charset="0"/>
              </a:defRPr>
            </a:lvl8pPr>
            <a:lvl9pPr marL="3936332" indent="-231549" defTabSz="927804"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E36C8603-CC00-C048-BF65-26FB91F46A61}" type="slidenum">
              <a:rPr lang="en-US" sz="1200">
                <a:latin typeface="Calibri" charset="0"/>
              </a:rPr>
              <a:pPr eaLnBrk="1" hangingPunct="1"/>
              <a:t>11</a:t>
            </a:fld>
            <a:endParaRPr lang="en-US" sz="1200">
              <a:latin typeface="Calibri" charset="0"/>
            </a:endParaRPr>
          </a:p>
        </p:txBody>
      </p:sp>
      <p:sp>
        <p:nvSpPr>
          <p:cNvPr id="31746" name="Rectangle 2"/>
          <p:cNvSpPr>
            <a:spLocks noGrp="1" noRot="1" noChangeAspect="1" noChangeArrowheads="1" noTextEdit="1"/>
          </p:cNvSpPr>
          <p:nvPr>
            <p:ph type="sldImg"/>
          </p:nvPr>
        </p:nvSpPr>
        <p:spPr>
          <a:ln/>
        </p:spPr>
      </p:sp>
      <p:sp>
        <p:nvSpPr>
          <p:cNvPr id="31747" name="Rectangle 3"/>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en-US">
              <a:latin typeface="Calibri" charset="0"/>
              <a:ea typeface="ＭＳ Ｐゴシック" charset="0"/>
              <a:cs typeface="ＭＳ Ｐゴシック" charset="0"/>
            </a:endParaRPr>
          </a:p>
        </p:txBody>
      </p:sp>
    </p:spTree>
    <p:extLst>
      <p:ext uri="{BB962C8B-B14F-4D97-AF65-F5344CB8AC3E}">
        <p14:creationId xmlns:p14="http://schemas.microsoft.com/office/powerpoint/2010/main" val="987928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27804" eaLnBrk="0" hangingPunct="0">
              <a:defRPr sz="2400">
                <a:solidFill>
                  <a:schemeClr val="tx1"/>
                </a:solidFill>
                <a:latin typeface="Arial" charset="0"/>
                <a:ea typeface="ＭＳ Ｐゴシック" charset="0"/>
                <a:cs typeface="ＭＳ Ｐゴシック" charset="0"/>
              </a:defRPr>
            </a:lvl1pPr>
            <a:lvl2pPr marL="752534" indent="-289436" defTabSz="927804" eaLnBrk="0" hangingPunct="0">
              <a:defRPr sz="2400">
                <a:solidFill>
                  <a:schemeClr val="tx1"/>
                </a:solidFill>
                <a:latin typeface="Arial" charset="0"/>
                <a:ea typeface="ＭＳ Ｐゴシック" charset="0"/>
              </a:defRPr>
            </a:lvl2pPr>
            <a:lvl3pPr marL="1157745" indent="-231549" defTabSz="927804" eaLnBrk="0" hangingPunct="0">
              <a:defRPr sz="2400">
                <a:solidFill>
                  <a:schemeClr val="tx1"/>
                </a:solidFill>
                <a:latin typeface="Arial" charset="0"/>
                <a:ea typeface="ＭＳ Ｐゴシック" charset="0"/>
              </a:defRPr>
            </a:lvl3pPr>
            <a:lvl4pPr marL="1620843" indent="-231549" defTabSz="927804" eaLnBrk="0" hangingPunct="0">
              <a:defRPr sz="2400">
                <a:solidFill>
                  <a:schemeClr val="tx1"/>
                </a:solidFill>
                <a:latin typeface="Arial" charset="0"/>
                <a:ea typeface="ＭＳ Ｐゴシック" charset="0"/>
              </a:defRPr>
            </a:lvl4pPr>
            <a:lvl5pPr marL="2083940" indent="-231549" defTabSz="927804" eaLnBrk="0" hangingPunct="0">
              <a:defRPr sz="2400">
                <a:solidFill>
                  <a:schemeClr val="tx1"/>
                </a:solidFill>
                <a:latin typeface="Arial" charset="0"/>
                <a:ea typeface="ＭＳ Ｐゴシック" charset="0"/>
              </a:defRPr>
            </a:lvl5pPr>
            <a:lvl6pPr marL="2547038" indent="-231549" defTabSz="927804" eaLnBrk="0" fontAlgn="base" hangingPunct="0">
              <a:spcBef>
                <a:spcPct val="0"/>
              </a:spcBef>
              <a:spcAft>
                <a:spcPct val="0"/>
              </a:spcAft>
              <a:defRPr sz="2400">
                <a:solidFill>
                  <a:schemeClr val="tx1"/>
                </a:solidFill>
                <a:latin typeface="Arial" charset="0"/>
                <a:ea typeface="ＭＳ Ｐゴシック" charset="0"/>
              </a:defRPr>
            </a:lvl6pPr>
            <a:lvl7pPr marL="3010136" indent="-231549" defTabSz="927804" eaLnBrk="0" fontAlgn="base" hangingPunct="0">
              <a:spcBef>
                <a:spcPct val="0"/>
              </a:spcBef>
              <a:spcAft>
                <a:spcPct val="0"/>
              </a:spcAft>
              <a:defRPr sz="2400">
                <a:solidFill>
                  <a:schemeClr val="tx1"/>
                </a:solidFill>
                <a:latin typeface="Arial" charset="0"/>
                <a:ea typeface="ＭＳ Ｐゴシック" charset="0"/>
              </a:defRPr>
            </a:lvl7pPr>
            <a:lvl8pPr marL="3473234" indent="-231549" defTabSz="927804" eaLnBrk="0" fontAlgn="base" hangingPunct="0">
              <a:spcBef>
                <a:spcPct val="0"/>
              </a:spcBef>
              <a:spcAft>
                <a:spcPct val="0"/>
              </a:spcAft>
              <a:defRPr sz="2400">
                <a:solidFill>
                  <a:schemeClr val="tx1"/>
                </a:solidFill>
                <a:latin typeface="Arial" charset="0"/>
                <a:ea typeface="ＭＳ Ｐゴシック" charset="0"/>
              </a:defRPr>
            </a:lvl8pPr>
            <a:lvl9pPr marL="3936332" indent="-231549" defTabSz="927804"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D2556682-145D-7943-9252-DE9B5FAB3226}" type="slidenum">
              <a:rPr lang="en-US" sz="1200">
                <a:latin typeface="Calibri" charset="0"/>
              </a:rPr>
              <a:pPr eaLnBrk="1" hangingPunct="1"/>
              <a:t>12</a:t>
            </a:fld>
            <a:endParaRPr lang="en-US" sz="1200">
              <a:latin typeface="Calibri" charset="0"/>
            </a:endParaRPr>
          </a:p>
        </p:txBody>
      </p:sp>
      <p:sp>
        <p:nvSpPr>
          <p:cNvPr id="33794" name="Rectangle 2"/>
          <p:cNvSpPr>
            <a:spLocks noGrp="1" noRot="1" noChangeAspect="1" noChangeArrowheads="1" noTextEdit="1"/>
          </p:cNvSpPr>
          <p:nvPr>
            <p:ph type="sldImg"/>
          </p:nvPr>
        </p:nvSpPr>
        <p:spPr>
          <a:ln/>
        </p:spPr>
      </p:sp>
      <p:sp>
        <p:nvSpPr>
          <p:cNvPr id="33795" name="Rectangle 3"/>
          <p:cNvSpPr>
            <a:spLocks noGrp="1" noChangeArrowheads="1"/>
          </p:cNvSpPr>
          <p:nvPr>
            <p:ph type="body" idx="1"/>
          </p:nvPr>
        </p:nvSpPr>
        <p:spPr>
          <a:xfrm>
            <a:off x="934720" y="4387256"/>
            <a:ext cx="5140960" cy="4155675"/>
          </a:xfrm>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en-US">
              <a:latin typeface="Calibri" charset="0"/>
              <a:ea typeface="ＭＳ Ｐゴシック" charset="0"/>
              <a:cs typeface="ＭＳ Ｐゴシック" charset="0"/>
            </a:endParaRPr>
          </a:p>
        </p:txBody>
      </p:sp>
    </p:spTree>
    <p:extLst>
      <p:ext uri="{BB962C8B-B14F-4D97-AF65-F5344CB8AC3E}">
        <p14:creationId xmlns:p14="http://schemas.microsoft.com/office/powerpoint/2010/main" val="4072430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27804" eaLnBrk="0" hangingPunct="0">
              <a:defRPr sz="2400">
                <a:solidFill>
                  <a:schemeClr val="tx1"/>
                </a:solidFill>
                <a:latin typeface="Arial" charset="0"/>
                <a:ea typeface="ＭＳ Ｐゴシック" charset="0"/>
                <a:cs typeface="ＭＳ Ｐゴシック" charset="0"/>
              </a:defRPr>
            </a:lvl1pPr>
            <a:lvl2pPr marL="752534" indent="-289436" defTabSz="927804" eaLnBrk="0" hangingPunct="0">
              <a:defRPr sz="2400">
                <a:solidFill>
                  <a:schemeClr val="tx1"/>
                </a:solidFill>
                <a:latin typeface="Arial" charset="0"/>
                <a:ea typeface="ＭＳ Ｐゴシック" charset="0"/>
              </a:defRPr>
            </a:lvl2pPr>
            <a:lvl3pPr marL="1157745" indent="-231549" defTabSz="927804" eaLnBrk="0" hangingPunct="0">
              <a:defRPr sz="2400">
                <a:solidFill>
                  <a:schemeClr val="tx1"/>
                </a:solidFill>
                <a:latin typeface="Arial" charset="0"/>
                <a:ea typeface="ＭＳ Ｐゴシック" charset="0"/>
              </a:defRPr>
            </a:lvl3pPr>
            <a:lvl4pPr marL="1620843" indent="-231549" defTabSz="927804" eaLnBrk="0" hangingPunct="0">
              <a:defRPr sz="2400">
                <a:solidFill>
                  <a:schemeClr val="tx1"/>
                </a:solidFill>
                <a:latin typeface="Arial" charset="0"/>
                <a:ea typeface="ＭＳ Ｐゴシック" charset="0"/>
              </a:defRPr>
            </a:lvl4pPr>
            <a:lvl5pPr marL="2083940" indent="-231549" defTabSz="927804" eaLnBrk="0" hangingPunct="0">
              <a:defRPr sz="2400">
                <a:solidFill>
                  <a:schemeClr val="tx1"/>
                </a:solidFill>
                <a:latin typeface="Arial" charset="0"/>
                <a:ea typeface="ＭＳ Ｐゴシック" charset="0"/>
              </a:defRPr>
            </a:lvl5pPr>
            <a:lvl6pPr marL="2547038" indent="-231549" defTabSz="927804" eaLnBrk="0" fontAlgn="base" hangingPunct="0">
              <a:spcBef>
                <a:spcPct val="0"/>
              </a:spcBef>
              <a:spcAft>
                <a:spcPct val="0"/>
              </a:spcAft>
              <a:defRPr sz="2400">
                <a:solidFill>
                  <a:schemeClr val="tx1"/>
                </a:solidFill>
                <a:latin typeface="Arial" charset="0"/>
                <a:ea typeface="ＭＳ Ｐゴシック" charset="0"/>
              </a:defRPr>
            </a:lvl6pPr>
            <a:lvl7pPr marL="3010136" indent="-231549" defTabSz="927804" eaLnBrk="0" fontAlgn="base" hangingPunct="0">
              <a:spcBef>
                <a:spcPct val="0"/>
              </a:spcBef>
              <a:spcAft>
                <a:spcPct val="0"/>
              </a:spcAft>
              <a:defRPr sz="2400">
                <a:solidFill>
                  <a:schemeClr val="tx1"/>
                </a:solidFill>
                <a:latin typeface="Arial" charset="0"/>
                <a:ea typeface="ＭＳ Ｐゴシック" charset="0"/>
              </a:defRPr>
            </a:lvl7pPr>
            <a:lvl8pPr marL="3473234" indent="-231549" defTabSz="927804" eaLnBrk="0" fontAlgn="base" hangingPunct="0">
              <a:spcBef>
                <a:spcPct val="0"/>
              </a:spcBef>
              <a:spcAft>
                <a:spcPct val="0"/>
              </a:spcAft>
              <a:defRPr sz="2400">
                <a:solidFill>
                  <a:schemeClr val="tx1"/>
                </a:solidFill>
                <a:latin typeface="Arial" charset="0"/>
                <a:ea typeface="ＭＳ Ｐゴシック" charset="0"/>
              </a:defRPr>
            </a:lvl8pPr>
            <a:lvl9pPr marL="3936332" indent="-231549" defTabSz="927804"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979D732E-76FA-A343-BC90-B604E2BB910B}" type="slidenum">
              <a:rPr lang="en-US" sz="1200">
                <a:latin typeface="Calibri" charset="0"/>
              </a:rPr>
              <a:pPr eaLnBrk="1" hangingPunct="1"/>
              <a:t>13</a:t>
            </a:fld>
            <a:endParaRPr lang="en-US" sz="1200">
              <a:latin typeface="Calibri" charset="0"/>
            </a:endParaRPr>
          </a:p>
        </p:txBody>
      </p:sp>
      <p:sp>
        <p:nvSpPr>
          <p:cNvPr id="35842" name="Rectangle 2"/>
          <p:cNvSpPr>
            <a:spLocks noGrp="1" noRot="1" noChangeAspect="1" noChangeArrowheads="1" noTextEdit="1"/>
          </p:cNvSpPr>
          <p:nvPr>
            <p:ph type="sldImg"/>
          </p:nvPr>
        </p:nvSpPr>
        <p:spPr>
          <a:ln/>
        </p:spPr>
      </p:sp>
      <p:sp>
        <p:nvSpPr>
          <p:cNvPr id="35843" name="Rectangle 3"/>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en-US">
              <a:latin typeface="Calibri" charset="0"/>
              <a:ea typeface="ＭＳ Ｐゴシック" charset="0"/>
              <a:cs typeface="ＭＳ Ｐゴシック" charset="0"/>
            </a:endParaRPr>
          </a:p>
        </p:txBody>
      </p:sp>
    </p:spTree>
    <p:extLst>
      <p:ext uri="{BB962C8B-B14F-4D97-AF65-F5344CB8AC3E}">
        <p14:creationId xmlns:p14="http://schemas.microsoft.com/office/powerpoint/2010/main" val="5043819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11"/>
          <p:cNvSpPr txBox="1">
            <a:spLocks noChangeArrowheads="1"/>
          </p:cNvSpPr>
          <p:nvPr userDrawn="1"/>
        </p:nvSpPr>
        <p:spPr bwMode="auto">
          <a:xfrm>
            <a:off x="0" y="914400"/>
            <a:ext cx="9144000" cy="300082"/>
          </a:xfrm>
          <a:prstGeom prst="rect">
            <a:avLst/>
          </a:prstGeom>
          <a:solidFill>
            <a:schemeClr val="bg1"/>
          </a:solidFill>
          <a:ln w="9525">
            <a:solidFill>
              <a:schemeClr val="bg1">
                <a:alpha val="0"/>
              </a:schemeClr>
            </a:solidFill>
            <a:miter lim="800000"/>
            <a:headEnd/>
            <a:tailEnd/>
          </a:ln>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defRPr/>
            </a:pPr>
            <a:endParaRPr lang="en-US" sz="1350">
              <a:latin typeface="Arial" charset="0"/>
              <a:ea typeface="+mn-ea"/>
            </a:endParaRPr>
          </a:p>
        </p:txBody>
      </p:sp>
      <p:sp>
        <p:nvSpPr>
          <p:cNvPr id="3" name="Slide Number Placeholder 9"/>
          <p:cNvSpPr>
            <a:spLocks noGrp="1"/>
          </p:cNvSpPr>
          <p:nvPr>
            <p:ph type="sldNum" sz="quarter" idx="10"/>
          </p:nvPr>
        </p:nvSpPr>
        <p:spPr/>
        <p:txBody>
          <a:bodyPr/>
          <a:lstStyle>
            <a:lvl1pPr algn="r">
              <a:defRPr/>
            </a:lvl1pPr>
          </a:lstStyle>
          <a:p>
            <a:fld id="{22D706CB-156B-8643-9A07-D8448DABBCBD}" type="slidenum">
              <a:rPr lang="en-US" altLang="en-US" smtClean="0"/>
              <a:pPr/>
              <a:t>‹#›</a:t>
            </a:fld>
            <a:endParaRPr lang="en-US" altLang="en-US" dirty="0"/>
          </a:p>
        </p:txBody>
      </p:sp>
      <p:sp>
        <p:nvSpPr>
          <p:cNvPr id="4" name="Footer Placeholder 3"/>
          <p:cNvSpPr>
            <a:spLocks noGrp="1"/>
          </p:cNvSpPr>
          <p:nvPr>
            <p:ph type="ftr" sz="quarter" idx="11"/>
          </p:nvPr>
        </p:nvSpPr>
        <p:spPr>
          <a:xfrm>
            <a:off x="3124200" y="6474734"/>
            <a:ext cx="2895600" cy="288925"/>
          </a:xfrm>
        </p:spPr>
        <p:txBody>
          <a:bodyPr/>
          <a:lstStyle>
            <a:lvl1pPr>
              <a:defRPr smtClean="0"/>
            </a:lvl1pPr>
          </a:lstStyle>
          <a:p>
            <a:pPr>
              <a:defRPr/>
            </a:pPr>
            <a:r>
              <a:rPr lang="en-US" dirty="0"/>
              <a:t>Interest Rate and Credit Risks</a:t>
            </a:r>
          </a:p>
        </p:txBody>
      </p:sp>
    </p:spTree>
    <p:extLst>
      <p:ext uri="{BB962C8B-B14F-4D97-AF65-F5344CB8AC3E}">
        <p14:creationId xmlns:p14="http://schemas.microsoft.com/office/powerpoint/2010/main" val="1966371801"/>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ide by Side Double Arrow">
    <p:spTree>
      <p:nvGrpSpPr>
        <p:cNvPr id="1" name=""/>
        <p:cNvGrpSpPr/>
        <p:nvPr/>
      </p:nvGrpSpPr>
      <p:grpSpPr>
        <a:xfrm>
          <a:off x="0" y="0"/>
          <a:ext cx="0" cy="0"/>
          <a:chOff x="0" y="0"/>
          <a:chExt cx="0" cy="0"/>
        </a:xfrm>
      </p:grpSpPr>
      <p:sp>
        <p:nvSpPr>
          <p:cNvPr id="9" name="Right Arrow 8"/>
          <p:cNvSpPr/>
          <p:nvPr userDrawn="1"/>
        </p:nvSpPr>
        <p:spPr bwMode="auto">
          <a:xfrm>
            <a:off x="4019344" y="2692959"/>
            <a:ext cx="994787" cy="1022294"/>
          </a:xfrm>
          <a:prstGeom prst="rightArrow">
            <a:avLst>
              <a:gd name="adj1" fmla="val 50000"/>
              <a:gd name="adj2" fmla="val 62230"/>
            </a:avLst>
          </a:prstGeom>
          <a:gradFill flip="none" rotWithShape="1">
            <a:gsLst>
              <a:gs pos="100000">
                <a:schemeClr val="bg1">
                  <a:lumMod val="65000"/>
                </a:schemeClr>
              </a:gs>
              <a:gs pos="0">
                <a:schemeClr val="bg1">
                  <a:lumMod val="85000"/>
                </a:schemeClr>
              </a:gs>
            </a:gsLst>
            <a:lin ang="0" scaled="1"/>
            <a:tileRect/>
          </a:gradFill>
          <a:ln w="9525" cap="flat" cmpd="sng" algn="ctr">
            <a:noFill/>
            <a:prstDash val="solid"/>
            <a:round/>
            <a:headEnd type="none" w="med" len="med"/>
            <a:tailEnd type="none" w="med" len="med"/>
          </a:ln>
          <a:effectLst/>
          <a:scene3d>
            <a:camera prst="orthographicFront"/>
            <a:lightRig rig="threePt" dir="t"/>
          </a:scene3d>
          <a:sp3d prstMaterial="dkEdge"/>
        </p:spPr>
        <p:txBody>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defRPr/>
            </a:pPr>
            <a:endParaRPr lang="en-US" sz="1350">
              <a:latin typeface="Arial" charset="0"/>
              <a:ea typeface="+mn-ea"/>
            </a:endParaRPr>
          </a:p>
        </p:txBody>
      </p:sp>
      <p:sp>
        <p:nvSpPr>
          <p:cNvPr id="12" name="Right Arrow 11"/>
          <p:cNvSpPr/>
          <p:nvPr userDrawn="1"/>
        </p:nvSpPr>
        <p:spPr bwMode="auto">
          <a:xfrm rot="10800000">
            <a:off x="4070503" y="3778177"/>
            <a:ext cx="1014887" cy="1022289"/>
          </a:xfrm>
          <a:prstGeom prst="rightArrow">
            <a:avLst>
              <a:gd name="adj1" fmla="val 50000"/>
              <a:gd name="adj2" fmla="val 62230"/>
            </a:avLst>
          </a:prstGeom>
          <a:gradFill flip="none" rotWithShape="1">
            <a:gsLst>
              <a:gs pos="100000">
                <a:schemeClr val="bg1">
                  <a:lumMod val="65000"/>
                </a:schemeClr>
              </a:gs>
              <a:gs pos="0">
                <a:schemeClr val="bg1">
                  <a:lumMod val="85000"/>
                </a:schemeClr>
              </a:gs>
            </a:gsLst>
            <a:lin ang="0" scaled="1"/>
            <a:tileRect/>
          </a:gradFill>
          <a:ln w="9525" cap="flat" cmpd="sng" algn="ctr">
            <a:noFill/>
            <a:prstDash val="solid"/>
            <a:round/>
            <a:headEnd type="none" w="med" len="med"/>
            <a:tailEnd type="none" w="med" len="med"/>
          </a:ln>
          <a:effectLst/>
          <a:scene3d>
            <a:camera prst="orthographicFront"/>
            <a:lightRig rig="threePt" dir="t"/>
          </a:scene3d>
          <a:sp3d prstMaterial="dkEdge"/>
        </p:spPr>
        <p:txBody>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defRPr/>
            </a:pPr>
            <a:endParaRPr lang="en-US" sz="1350">
              <a:latin typeface="Arial" charset="0"/>
              <a:ea typeface="+mn-ea"/>
            </a:endParaRPr>
          </a:p>
        </p:txBody>
      </p:sp>
      <p:sp>
        <p:nvSpPr>
          <p:cNvPr id="7" name="Text Placeholder 2"/>
          <p:cNvSpPr>
            <a:spLocks noGrp="1"/>
          </p:cNvSpPr>
          <p:nvPr>
            <p:ph type="body" idx="1"/>
          </p:nvPr>
        </p:nvSpPr>
        <p:spPr>
          <a:xfrm>
            <a:off x="379412" y="1371600"/>
            <a:ext cx="3657600" cy="380392"/>
          </a:xfrm>
          <a:prstGeom prst="rect">
            <a:avLst/>
          </a:prstGeom>
          <a:solidFill>
            <a:schemeClr val="accent1"/>
          </a:solidFill>
          <a:ln cmpd="sng">
            <a:solidFill>
              <a:srgbClr val="B01C2E"/>
            </a:solidFill>
            <a:prstDash val="solid"/>
          </a:ln>
        </p:spPr>
        <p:txBody>
          <a:bodyPr lIns="91440" rIns="91440" anchor="ctr"/>
          <a:lstStyle>
            <a:lvl1pPr marL="0" indent="0">
              <a:buNone/>
              <a:defRPr sz="9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8" name="Text Placeholder 2"/>
          <p:cNvSpPr>
            <a:spLocks noGrp="1"/>
          </p:cNvSpPr>
          <p:nvPr>
            <p:ph type="body" idx="19"/>
          </p:nvPr>
        </p:nvSpPr>
        <p:spPr>
          <a:xfrm>
            <a:off x="5029200" y="1371600"/>
            <a:ext cx="3657600" cy="380392"/>
          </a:xfrm>
          <a:prstGeom prst="rect">
            <a:avLst/>
          </a:prstGeom>
          <a:solidFill>
            <a:schemeClr val="accent1"/>
          </a:solidFill>
          <a:ln cmpd="sng">
            <a:solidFill>
              <a:srgbClr val="B01C2E"/>
            </a:solidFill>
            <a:prstDash val="solid"/>
          </a:ln>
        </p:spPr>
        <p:txBody>
          <a:bodyPr lIns="91440" rIns="91440" anchor="ctr"/>
          <a:lstStyle>
            <a:lvl1pPr marL="0" indent="0">
              <a:buNone/>
              <a:defRPr sz="9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1" name="Content Placeholder 10"/>
          <p:cNvSpPr>
            <a:spLocks noGrp="1"/>
          </p:cNvSpPr>
          <p:nvPr>
            <p:ph sz="quarter" idx="20"/>
          </p:nvPr>
        </p:nvSpPr>
        <p:spPr>
          <a:xfrm>
            <a:off x="379412" y="1807534"/>
            <a:ext cx="3657600" cy="4343400"/>
          </a:xfrm>
          <a:prstGeom prst="rect">
            <a:avLst/>
          </a:prstGeom>
          <a:solidFill>
            <a:srgbClr val="FFFFFF"/>
          </a:solidFill>
          <a:ln>
            <a:solidFill>
              <a:srgbClr val="C0C0C0"/>
            </a:solidFill>
          </a:ln>
        </p:spPr>
        <p:txBody>
          <a:bodyPr/>
          <a:lstStyle>
            <a:lvl1pPr marL="171450" indent="-171450">
              <a:spcBef>
                <a:spcPts val="18"/>
              </a:spcBef>
              <a:buClr>
                <a:schemeClr val="accent1"/>
              </a:buClr>
              <a:buFont typeface="Wingdings 2" pitchFamily="18" charset="2"/>
              <a:buChar char=""/>
              <a:defRPr sz="900"/>
            </a:lvl1pPr>
            <a:lvl2pPr marL="342900" indent="-171450">
              <a:buClr>
                <a:schemeClr val="accent1"/>
              </a:buClr>
              <a:buFont typeface="Arial" pitchFamily="34" charset="0"/>
              <a:buChar char="•"/>
              <a:defRPr lang="en-US" sz="900" kern="1200" dirty="0" smtClean="0">
                <a:solidFill>
                  <a:schemeClr val="tx1"/>
                </a:solidFill>
                <a:latin typeface="+mn-lt"/>
                <a:ea typeface="+mn-ea"/>
                <a:cs typeface="+mn-cs"/>
              </a:defRPr>
            </a:lvl2pPr>
            <a:lvl3pPr marL="514350">
              <a:buClr>
                <a:schemeClr val="accent1"/>
              </a:buClr>
              <a:buFont typeface="Arial" pitchFamily="34" charset="0"/>
              <a:buChar char="–"/>
              <a:defRPr sz="900"/>
            </a:lvl3pPr>
            <a:lvl4pPr marL="685800">
              <a:buClr>
                <a:schemeClr val="accent1"/>
              </a:buClr>
              <a:buFont typeface="Arial" pitchFamily="34" charset="0"/>
              <a:buChar char="–"/>
              <a:defRPr sz="900"/>
            </a:lvl4pPr>
            <a:lvl5pPr marL="857250">
              <a:buClr>
                <a:schemeClr val="accent1"/>
              </a:buClr>
              <a:buFont typeface="Arial" pitchFamily="34" charset="0"/>
              <a:buChar cha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10"/>
          <p:cNvSpPr>
            <a:spLocks noGrp="1"/>
          </p:cNvSpPr>
          <p:nvPr>
            <p:ph sz="quarter" idx="21"/>
          </p:nvPr>
        </p:nvSpPr>
        <p:spPr>
          <a:xfrm>
            <a:off x="5029200" y="1807534"/>
            <a:ext cx="3657600" cy="4343400"/>
          </a:xfrm>
          <a:prstGeom prst="rect">
            <a:avLst/>
          </a:prstGeom>
          <a:solidFill>
            <a:srgbClr val="FFFFFF"/>
          </a:solidFill>
          <a:ln>
            <a:solidFill>
              <a:srgbClr val="C0C0C0"/>
            </a:solidFill>
          </a:ln>
        </p:spPr>
        <p:txBody>
          <a:bodyPr/>
          <a:lstStyle>
            <a:lvl1pPr marL="171450" indent="-171450">
              <a:spcBef>
                <a:spcPts val="18"/>
              </a:spcBef>
              <a:buClr>
                <a:schemeClr val="accent1"/>
              </a:buClr>
              <a:buFont typeface="Wingdings 2" pitchFamily="18" charset="2"/>
              <a:buChar char=""/>
              <a:defRPr sz="900"/>
            </a:lvl1pPr>
            <a:lvl2pPr marL="342900" indent="-171450">
              <a:buClr>
                <a:schemeClr val="accent1"/>
              </a:buClr>
              <a:buFont typeface="Arial" pitchFamily="34" charset="0"/>
              <a:buChar char="•"/>
              <a:defRPr lang="en-US" sz="900" kern="1200" dirty="0" smtClean="0">
                <a:solidFill>
                  <a:schemeClr val="tx1"/>
                </a:solidFill>
                <a:latin typeface="+mn-lt"/>
                <a:ea typeface="+mn-ea"/>
                <a:cs typeface="+mn-cs"/>
              </a:defRPr>
            </a:lvl2pPr>
            <a:lvl3pPr marL="514350">
              <a:buClr>
                <a:schemeClr val="accent1"/>
              </a:buClr>
              <a:buFont typeface="Arial" pitchFamily="34" charset="0"/>
              <a:buChar char="–"/>
              <a:defRPr sz="900"/>
            </a:lvl3pPr>
            <a:lvl4pPr marL="685800">
              <a:buClr>
                <a:schemeClr val="accent1"/>
              </a:buClr>
              <a:buFont typeface="Arial" pitchFamily="34" charset="0"/>
              <a:buChar char="–"/>
              <a:defRPr sz="900"/>
            </a:lvl4pPr>
            <a:lvl5pPr marL="857250">
              <a:buClr>
                <a:schemeClr val="accent1"/>
              </a:buClr>
              <a:buFont typeface="Arial" pitchFamily="34" charset="0"/>
              <a:buChar cha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3" name="Slide Number Placeholder 2"/>
          <p:cNvSpPr>
            <a:spLocks noGrp="1"/>
          </p:cNvSpPr>
          <p:nvPr>
            <p:ph type="sldNum" sz="quarter" idx="22"/>
          </p:nvPr>
        </p:nvSpPr>
        <p:spPr/>
        <p:txBody>
          <a:bodyPr/>
          <a:lstStyle>
            <a:lvl1pPr>
              <a:defRPr/>
            </a:lvl1pPr>
          </a:lstStyle>
          <a:p>
            <a:fld id="{0A6B8188-A85F-5349-B14D-08361E6A7245}" type="slidenum">
              <a:rPr lang="en-US" altLang="en-US"/>
              <a:pPr/>
              <a:t>‹#›</a:t>
            </a:fld>
            <a:endParaRPr lang="en-US" altLang="en-US"/>
          </a:p>
        </p:txBody>
      </p:sp>
      <p:sp>
        <p:nvSpPr>
          <p:cNvPr id="15" name="Footer Placeholder 14"/>
          <p:cNvSpPr>
            <a:spLocks noGrp="1"/>
          </p:cNvSpPr>
          <p:nvPr>
            <p:ph type="ftr" sz="quarter" idx="23"/>
          </p:nvPr>
        </p:nvSpPr>
        <p:spPr/>
        <p:txBody>
          <a:bodyPr/>
          <a:lstStyle>
            <a:lvl1pPr>
              <a:defRPr smtClean="0"/>
            </a:lvl1pPr>
          </a:lstStyle>
          <a:p>
            <a:pPr>
              <a:defRPr/>
            </a:pPr>
            <a:r>
              <a:rPr lang="en-US"/>
              <a:t>Interest Rate and Credit Risks</a:t>
            </a:r>
          </a:p>
        </p:txBody>
      </p:sp>
    </p:spTree>
    <p:extLst>
      <p:ext uri="{BB962C8B-B14F-4D97-AF65-F5344CB8AC3E}">
        <p14:creationId xmlns:p14="http://schemas.microsoft.com/office/powerpoint/2010/main" val="6108460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One Top Arrow to Two Bottom">
    <p:spTree>
      <p:nvGrpSpPr>
        <p:cNvPr id="1" name=""/>
        <p:cNvGrpSpPr/>
        <p:nvPr/>
      </p:nvGrpSpPr>
      <p:grpSpPr>
        <a:xfrm>
          <a:off x="0" y="0"/>
          <a:ext cx="0" cy="0"/>
          <a:chOff x="0" y="0"/>
          <a:chExt cx="0" cy="0"/>
        </a:xfrm>
      </p:grpSpPr>
      <p:sp>
        <p:nvSpPr>
          <p:cNvPr id="10" name="Right Arrow 9"/>
          <p:cNvSpPr/>
          <p:nvPr userDrawn="1"/>
        </p:nvSpPr>
        <p:spPr bwMode="auto">
          <a:xfrm rot="5400000">
            <a:off x="4244941" y="3276599"/>
            <a:ext cx="654118" cy="1022294"/>
          </a:xfrm>
          <a:prstGeom prst="rightArrow">
            <a:avLst>
              <a:gd name="adj1" fmla="val 50000"/>
              <a:gd name="adj2" fmla="val 62230"/>
            </a:avLst>
          </a:prstGeom>
          <a:gradFill flip="none" rotWithShape="1">
            <a:gsLst>
              <a:gs pos="100000">
                <a:schemeClr val="bg1">
                  <a:lumMod val="65000"/>
                </a:schemeClr>
              </a:gs>
              <a:gs pos="0">
                <a:schemeClr val="bg1">
                  <a:lumMod val="85000"/>
                </a:schemeClr>
              </a:gs>
            </a:gsLst>
            <a:lin ang="0" scaled="1"/>
            <a:tileRect/>
          </a:gradFill>
          <a:ln w="9525" cap="flat" cmpd="sng" algn="ctr">
            <a:noFill/>
            <a:prstDash val="solid"/>
            <a:round/>
            <a:headEnd type="none" w="med" len="med"/>
            <a:tailEnd type="none" w="med" len="med"/>
          </a:ln>
          <a:effectLst/>
          <a:scene3d>
            <a:camera prst="orthographicFront"/>
            <a:lightRig rig="threePt" dir="t"/>
          </a:scene3d>
          <a:sp3d prstMaterial="dkEdge"/>
        </p:spPr>
        <p:txBody>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defRPr/>
            </a:pPr>
            <a:endParaRPr lang="en-US" sz="1350">
              <a:latin typeface="Arial" charset="0"/>
              <a:ea typeface="+mn-ea"/>
            </a:endParaRPr>
          </a:p>
        </p:txBody>
      </p:sp>
      <p:sp>
        <p:nvSpPr>
          <p:cNvPr id="11" name="Content Placeholder 10"/>
          <p:cNvSpPr>
            <a:spLocks noGrp="1"/>
          </p:cNvSpPr>
          <p:nvPr>
            <p:ph sz="quarter" idx="16"/>
          </p:nvPr>
        </p:nvSpPr>
        <p:spPr>
          <a:xfrm>
            <a:off x="457200" y="4479952"/>
            <a:ext cx="3886200" cy="1645920"/>
          </a:xfrm>
          <a:prstGeom prst="rect">
            <a:avLst/>
          </a:prstGeom>
          <a:ln>
            <a:solidFill>
              <a:srgbClr val="C0C0C0"/>
            </a:solidFill>
          </a:ln>
        </p:spPr>
        <p:txBody>
          <a:bodyPr/>
          <a:lstStyle>
            <a:lvl1pPr marL="171450" indent="-171450">
              <a:buClr>
                <a:schemeClr val="accent1"/>
              </a:buClr>
              <a:buFont typeface="Wingdings 2" pitchFamily="18" charset="2"/>
              <a:buChar char=""/>
              <a:defRPr sz="900"/>
            </a:lvl1pPr>
            <a:lvl2pPr marL="342900" indent="-171450">
              <a:buClr>
                <a:schemeClr val="accent1"/>
              </a:buClr>
              <a:buFont typeface="Arial" pitchFamily="34" charset="0"/>
              <a:buChar char="•"/>
              <a:defRPr sz="900"/>
            </a:lvl2pPr>
            <a:lvl3pPr marL="514350">
              <a:buClr>
                <a:schemeClr val="accent1"/>
              </a:buClr>
              <a:buFont typeface="Arial" pitchFamily="34" charset="0"/>
              <a:buChar char="–"/>
              <a:defRPr sz="900"/>
            </a:lvl3pPr>
            <a:lvl4pPr marL="685800">
              <a:buClr>
                <a:schemeClr val="accent1"/>
              </a:buClr>
              <a:buFont typeface="Arial" pitchFamily="34" charset="0"/>
              <a:buChar char="–"/>
              <a:defRPr sz="900"/>
            </a:lvl4pPr>
            <a:lvl5pPr marL="857250">
              <a:buClr>
                <a:schemeClr val="accent1"/>
              </a:buClr>
              <a:buFont typeface="Arial" pitchFamily="34" charset="0"/>
              <a:buChar cha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10"/>
          <p:cNvSpPr>
            <a:spLocks noGrp="1"/>
          </p:cNvSpPr>
          <p:nvPr>
            <p:ph sz="quarter" idx="17"/>
          </p:nvPr>
        </p:nvSpPr>
        <p:spPr>
          <a:xfrm>
            <a:off x="4800600" y="4479952"/>
            <a:ext cx="3886200" cy="1645920"/>
          </a:xfrm>
          <a:prstGeom prst="rect">
            <a:avLst/>
          </a:prstGeom>
          <a:ln>
            <a:solidFill>
              <a:srgbClr val="C0C0C0"/>
            </a:solidFill>
          </a:ln>
        </p:spPr>
        <p:txBody>
          <a:bodyPr/>
          <a:lstStyle>
            <a:lvl1pPr marL="171450" indent="-171450">
              <a:buClr>
                <a:schemeClr val="accent1"/>
              </a:buClr>
              <a:buFont typeface="Wingdings 2" pitchFamily="18" charset="2"/>
              <a:buChar char=""/>
              <a:defRPr sz="900"/>
            </a:lvl1pPr>
            <a:lvl2pPr marL="342900" indent="-171450">
              <a:buClr>
                <a:schemeClr val="accent1"/>
              </a:buClr>
              <a:buFont typeface="Arial" pitchFamily="34" charset="0"/>
              <a:buChar char="•"/>
              <a:defRPr sz="900"/>
            </a:lvl2pPr>
            <a:lvl3pPr marL="514350">
              <a:buClr>
                <a:schemeClr val="accent1"/>
              </a:buClr>
              <a:buFont typeface="Arial" pitchFamily="34" charset="0"/>
              <a:buChar char="–"/>
              <a:defRPr sz="900"/>
            </a:lvl3pPr>
            <a:lvl4pPr marL="685800">
              <a:buClr>
                <a:schemeClr val="accent1"/>
              </a:buClr>
              <a:buFont typeface="Arial" pitchFamily="34" charset="0"/>
              <a:buChar char="–"/>
              <a:defRPr sz="900"/>
            </a:lvl4pPr>
            <a:lvl5pPr marL="857250">
              <a:buClr>
                <a:schemeClr val="accent1"/>
              </a:buClr>
              <a:buFont typeface="Arial" pitchFamily="34" charset="0"/>
              <a:buChar cha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10"/>
          <p:cNvSpPr>
            <a:spLocks noGrp="1"/>
          </p:cNvSpPr>
          <p:nvPr>
            <p:ph sz="quarter" idx="18"/>
          </p:nvPr>
        </p:nvSpPr>
        <p:spPr>
          <a:xfrm>
            <a:off x="457200" y="1807534"/>
            <a:ext cx="8229600" cy="1645920"/>
          </a:xfrm>
          <a:prstGeom prst="rect">
            <a:avLst/>
          </a:prstGeom>
          <a:solidFill>
            <a:srgbClr val="FFFFFF"/>
          </a:solidFill>
          <a:ln>
            <a:solidFill>
              <a:srgbClr val="C0C0C0"/>
            </a:solidFill>
          </a:ln>
        </p:spPr>
        <p:txBody>
          <a:bodyPr/>
          <a:lstStyle>
            <a:lvl1pPr marL="171450" indent="-171450">
              <a:buClr>
                <a:schemeClr val="accent1"/>
              </a:buClr>
              <a:buFont typeface="Wingdings 2" pitchFamily="18" charset="2"/>
              <a:buChar char=""/>
              <a:defRPr sz="900"/>
            </a:lvl1pPr>
            <a:lvl2pPr marL="342900" indent="-171450">
              <a:buClr>
                <a:schemeClr val="accent1"/>
              </a:buClr>
              <a:buFont typeface="Arial" pitchFamily="34" charset="0"/>
              <a:buChar char="•"/>
              <a:defRPr sz="900"/>
            </a:lvl2pPr>
            <a:lvl3pPr marL="514350">
              <a:buClr>
                <a:schemeClr val="accent1"/>
              </a:buClr>
              <a:buFont typeface="Arial" pitchFamily="34" charset="0"/>
              <a:buChar char="–"/>
              <a:defRPr sz="900"/>
            </a:lvl3pPr>
            <a:lvl4pPr marL="685800">
              <a:buClr>
                <a:schemeClr val="accent1"/>
              </a:buClr>
              <a:buFont typeface="Arial" pitchFamily="34" charset="0"/>
              <a:buChar char="–"/>
              <a:defRPr sz="900"/>
            </a:lvl4pPr>
            <a:lvl5pPr marL="857250">
              <a:buClr>
                <a:schemeClr val="accent1"/>
              </a:buClr>
              <a:buFont typeface="Arial" pitchFamily="34" charset="0"/>
              <a:buChar cha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p:cNvSpPr>
            <a:spLocks noGrp="1"/>
          </p:cNvSpPr>
          <p:nvPr>
            <p:ph type="body" idx="13"/>
          </p:nvPr>
        </p:nvSpPr>
        <p:spPr>
          <a:xfrm>
            <a:off x="457200" y="1417320"/>
            <a:ext cx="8229600" cy="380392"/>
          </a:xfrm>
          <a:prstGeom prst="rect">
            <a:avLst/>
          </a:prstGeom>
          <a:solidFill>
            <a:schemeClr val="accent1"/>
          </a:solidFill>
          <a:ln w="6350" cmpd="sng">
            <a:solidFill>
              <a:srgbClr val="C0C0C0"/>
            </a:solidFill>
            <a:prstDash val="solid"/>
          </a:ln>
        </p:spPr>
        <p:txBody>
          <a:bodyPr lIns="91440" rIns="91440" anchor="ctr"/>
          <a:lstStyle>
            <a:lvl1pPr marL="0" indent="0" algn="ctr">
              <a:buNone/>
              <a:defRPr sz="9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8" name="Text Placeholder 2"/>
          <p:cNvSpPr>
            <a:spLocks noGrp="1"/>
          </p:cNvSpPr>
          <p:nvPr>
            <p:ph type="body" idx="19"/>
          </p:nvPr>
        </p:nvSpPr>
        <p:spPr>
          <a:xfrm>
            <a:off x="457200" y="4114800"/>
            <a:ext cx="3886200" cy="380392"/>
          </a:xfrm>
          <a:prstGeom prst="rect">
            <a:avLst/>
          </a:prstGeom>
          <a:solidFill>
            <a:schemeClr val="accent1"/>
          </a:solidFill>
          <a:ln w="6350" cmpd="sng">
            <a:solidFill>
              <a:srgbClr val="C0C0C0"/>
            </a:solidFill>
            <a:prstDash val="solid"/>
          </a:ln>
        </p:spPr>
        <p:txBody>
          <a:bodyPr lIns="91440" rIns="91440" anchor="ctr"/>
          <a:lstStyle>
            <a:lvl1pPr marL="0" indent="0" algn="ctr">
              <a:buNone/>
              <a:defRPr sz="9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9" name="Text Placeholder 2"/>
          <p:cNvSpPr>
            <a:spLocks noGrp="1"/>
          </p:cNvSpPr>
          <p:nvPr>
            <p:ph type="body" idx="20"/>
          </p:nvPr>
        </p:nvSpPr>
        <p:spPr>
          <a:xfrm>
            <a:off x="4800600" y="4114800"/>
            <a:ext cx="3886200" cy="380392"/>
          </a:xfrm>
          <a:prstGeom prst="rect">
            <a:avLst/>
          </a:prstGeom>
          <a:solidFill>
            <a:schemeClr val="accent1"/>
          </a:solidFill>
          <a:ln w="6350" cmpd="sng">
            <a:solidFill>
              <a:srgbClr val="C0C0C0"/>
            </a:solidFill>
            <a:prstDash val="solid"/>
          </a:ln>
        </p:spPr>
        <p:txBody>
          <a:bodyPr lIns="91440" rIns="91440" anchor="ctr"/>
          <a:lstStyle>
            <a:lvl1pPr marL="0" indent="0" algn="ctr">
              <a:buNone/>
              <a:defRPr sz="9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4"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5" name="Slide Number Placeholder 9"/>
          <p:cNvSpPr>
            <a:spLocks noGrp="1"/>
          </p:cNvSpPr>
          <p:nvPr>
            <p:ph type="sldNum" sz="quarter" idx="21"/>
          </p:nvPr>
        </p:nvSpPr>
        <p:spPr/>
        <p:txBody>
          <a:bodyPr/>
          <a:lstStyle>
            <a:lvl1pPr>
              <a:defRPr/>
            </a:lvl1pPr>
          </a:lstStyle>
          <a:p>
            <a:fld id="{7C6F7C23-5FF9-2A4B-BF08-C1294322DB52}" type="slidenum">
              <a:rPr lang="en-US" altLang="en-US"/>
              <a:pPr/>
              <a:t>‹#›</a:t>
            </a:fld>
            <a:endParaRPr lang="en-US" altLang="en-US"/>
          </a:p>
        </p:txBody>
      </p:sp>
      <p:sp>
        <p:nvSpPr>
          <p:cNvPr id="16" name="Footer Placeholder 15"/>
          <p:cNvSpPr>
            <a:spLocks noGrp="1"/>
          </p:cNvSpPr>
          <p:nvPr>
            <p:ph type="ftr" sz="quarter" idx="22"/>
          </p:nvPr>
        </p:nvSpPr>
        <p:spPr/>
        <p:txBody>
          <a:bodyPr/>
          <a:lstStyle>
            <a:lvl1pPr>
              <a:defRPr smtClean="0"/>
            </a:lvl1pPr>
          </a:lstStyle>
          <a:p>
            <a:pPr>
              <a:defRPr/>
            </a:pPr>
            <a:r>
              <a:rPr lang="en-US"/>
              <a:t>Interest Rate and Credit Risks</a:t>
            </a:r>
          </a:p>
        </p:txBody>
      </p:sp>
    </p:spTree>
    <p:extLst>
      <p:ext uri="{BB962C8B-B14F-4D97-AF65-F5344CB8AC3E}">
        <p14:creationId xmlns:p14="http://schemas.microsoft.com/office/powerpoint/2010/main" val="208787578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Top Arrow to One Bottom">
    <p:spTree>
      <p:nvGrpSpPr>
        <p:cNvPr id="1" name=""/>
        <p:cNvGrpSpPr/>
        <p:nvPr/>
      </p:nvGrpSpPr>
      <p:grpSpPr>
        <a:xfrm>
          <a:off x="0" y="0"/>
          <a:ext cx="0" cy="0"/>
          <a:chOff x="0" y="0"/>
          <a:chExt cx="0" cy="0"/>
        </a:xfrm>
      </p:grpSpPr>
      <p:sp>
        <p:nvSpPr>
          <p:cNvPr id="10" name="Right Arrow 9"/>
          <p:cNvSpPr/>
          <p:nvPr userDrawn="1"/>
        </p:nvSpPr>
        <p:spPr bwMode="auto">
          <a:xfrm rot="5400000">
            <a:off x="4244941" y="3276599"/>
            <a:ext cx="654118" cy="1022294"/>
          </a:xfrm>
          <a:prstGeom prst="rightArrow">
            <a:avLst>
              <a:gd name="adj1" fmla="val 50000"/>
              <a:gd name="adj2" fmla="val 62230"/>
            </a:avLst>
          </a:prstGeom>
          <a:gradFill flip="none" rotWithShape="1">
            <a:gsLst>
              <a:gs pos="100000">
                <a:schemeClr val="bg1">
                  <a:lumMod val="65000"/>
                </a:schemeClr>
              </a:gs>
              <a:gs pos="0">
                <a:schemeClr val="bg1">
                  <a:lumMod val="85000"/>
                </a:schemeClr>
              </a:gs>
            </a:gsLst>
            <a:lin ang="0" scaled="1"/>
            <a:tileRect/>
          </a:gradFill>
          <a:ln w="9525" cap="flat" cmpd="sng" algn="ctr">
            <a:noFill/>
            <a:prstDash val="solid"/>
            <a:round/>
            <a:headEnd type="none" w="med" len="med"/>
            <a:tailEnd type="none" w="med" len="med"/>
          </a:ln>
          <a:effectLst/>
          <a:scene3d>
            <a:camera prst="orthographicFront"/>
            <a:lightRig rig="threePt" dir="t"/>
          </a:scene3d>
          <a:sp3d prstMaterial="dkEdge"/>
        </p:spPr>
        <p:txBody>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defRPr/>
            </a:pPr>
            <a:endParaRPr lang="en-US" sz="1350">
              <a:latin typeface="Arial" charset="0"/>
              <a:ea typeface="+mn-ea"/>
            </a:endParaRPr>
          </a:p>
        </p:txBody>
      </p:sp>
      <p:sp>
        <p:nvSpPr>
          <p:cNvPr id="11" name="Content Placeholder 10"/>
          <p:cNvSpPr>
            <a:spLocks noGrp="1"/>
          </p:cNvSpPr>
          <p:nvPr>
            <p:ph sz="quarter" idx="16"/>
          </p:nvPr>
        </p:nvSpPr>
        <p:spPr>
          <a:xfrm>
            <a:off x="457200" y="1783080"/>
            <a:ext cx="3886200" cy="1645920"/>
          </a:xfrm>
          <a:prstGeom prst="rect">
            <a:avLst/>
          </a:prstGeom>
          <a:ln>
            <a:solidFill>
              <a:srgbClr val="C0C0C0"/>
            </a:solidFill>
          </a:ln>
        </p:spPr>
        <p:txBody>
          <a:bodyPr/>
          <a:lstStyle>
            <a:lvl1pPr marL="171450" indent="-171450">
              <a:buClr>
                <a:schemeClr val="accent1"/>
              </a:buClr>
              <a:buFont typeface="Wingdings 2" pitchFamily="18" charset="2"/>
              <a:buChar char=""/>
              <a:defRPr sz="900"/>
            </a:lvl1pPr>
            <a:lvl2pPr marL="342900" indent="-171450">
              <a:buClr>
                <a:schemeClr val="accent1"/>
              </a:buClr>
              <a:buFont typeface="Arial" pitchFamily="34" charset="0"/>
              <a:buChar char="•"/>
              <a:defRPr sz="900"/>
            </a:lvl2pPr>
            <a:lvl3pPr marL="514350">
              <a:buClr>
                <a:schemeClr val="accent1"/>
              </a:buClr>
              <a:buFont typeface="Arial" pitchFamily="34" charset="0"/>
              <a:buChar char="–"/>
              <a:defRPr sz="900"/>
            </a:lvl3pPr>
            <a:lvl4pPr marL="685800">
              <a:buClr>
                <a:schemeClr val="accent1"/>
              </a:buClr>
              <a:buFont typeface="Arial" pitchFamily="34" charset="0"/>
              <a:buChar char="–"/>
              <a:defRPr sz="900"/>
            </a:lvl4pPr>
            <a:lvl5pPr marL="857250">
              <a:buClr>
                <a:schemeClr val="accent1"/>
              </a:buClr>
              <a:buFont typeface="Arial" pitchFamily="34" charset="0"/>
              <a:buChar cha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10"/>
          <p:cNvSpPr>
            <a:spLocks noGrp="1"/>
          </p:cNvSpPr>
          <p:nvPr>
            <p:ph sz="quarter" idx="17"/>
          </p:nvPr>
        </p:nvSpPr>
        <p:spPr>
          <a:xfrm>
            <a:off x="4800600" y="1783080"/>
            <a:ext cx="3886200" cy="1645920"/>
          </a:xfrm>
          <a:prstGeom prst="rect">
            <a:avLst/>
          </a:prstGeom>
          <a:ln>
            <a:solidFill>
              <a:srgbClr val="C0C0C0"/>
            </a:solidFill>
          </a:ln>
        </p:spPr>
        <p:txBody>
          <a:bodyPr/>
          <a:lstStyle>
            <a:lvl1pPr marL="171450" indent="-171450">
              <a:buClr>
                <a:schemeClr val="accent1"/>
              </a:buClr>
              <a:buFont typeface="Wingdings 2" pitchFamily="18" charset="2"/>
              <a:buChar char=""/>
              <a:defRPr sz="900"/>
            </a:lvl1pPr>
            <a:lvl2pPr marL="342900" indent="-171450">
              <a:buClr>
                <a:schemeClr val="accent1"/>
              </a:buClr>
              <a:buFont typeface="Arial" pitchFamily="34" charset="0"/>
              <a:buChar char="•"/>
              <a:defRPr sz="900"/>
            </a:lvl2pPr>
            <a:lvl3pPr marL="514350">
              <a:buClr>
                <a:schemeClr val="accent1"/>
              </a:buClr>
              <a:buFont typeface="Arial" pitchFamily="34" charset="0"/>
              <a:buChar char="–"/>
              <a:defRPr sz="900"/>
            </a:lvl3pPr>
            <a:lvl4pPr marL="685800">
              <a:buClr>
                <a:schemeClr val="accent1"/>
              </a:buClr>
              <a:buFont typeface="Arial" pitchFamily="34" charset="0"/>
              <a:buChar char="–"/>
              <a:defRPr sz="900"/>
            </a:lvl4pPr>
            <a:lvl5pPr marL="857250">
              <a:buClr>
                <a:schemeClr val="accent1"/>
              </a:buClr>
              <a:buFont typeface="Arial" pitchFamily="34" charset="0"/>
              <a:buChar cha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10"/>
          <p:cNvSpPr>
            <a:spLocks noGrp="1"/>
          </p:cNvSpPr>
          <p:nvPr>
            <p:ph sz="quarter" idx="18"/>
          </p:nvPr>
        </p:nvSpPr>
        <p:spPr>
          <a:xfrm>
            <a:off x="457200" y="4505014"/>
            <a:ext cx="8229600" cy="1645920"/>
          </a:xfrm>
          <a:prstGeom prst="rect">
            <a:avLst/>
          </a:prstGeom>
          <a:solidFill>
            <a:srgbClr val="FFFFFF"/>
          </a:solidFill>
          <a:ln>
            <a:solidFill>
              <a:srgbClr val="C0C0C0"/>
            </a:solidFill>
          </a:ln>
        </p:spPr>
        <p:txBody>
          <a:bodyPr/>
          <a:lstStyle>
            <a:lvl1pPr marL="171450" indent="-171450">
              <a:buClr>
                <a:schemeClr val="accent1"/>
              </a:buClr>
              <a:buFont typeface="Wingdings 2" pitchFamily="18" charset="2"/>
              <a:buChar char=""/>
              <a:defRPr sz="900"/>
            </a:lvl1pPr>
            <a:lvl2pPr marL="342900" indent="-171450">
              <a:buClr>
                <a:schemeClr val="accent1"/>
              </a:buClr>
              <a:buFont typeface="Arial" pitchFamily="34" charset="0"/>
              <a:buChar char="•"/>
              <a:defRPr sz="900"/>
            </a:lvl2pPr>
            <a:lvl3pPr marL="514350">
              <a:buClr>
                <a:schemeClr val="accent1"/>
              </a:buClr>
              <a:buFont typeface="Arial" pitchFamily="34" charset="0"/>
              <a:buChar char="–"/>
              <a:defRPr sz="900"/>
            </a:lvl3pPr>
            <a:lvl4pPr marL="685800">
              <a:buClr>
                <a:schemeClr val="accent1"/>
              </a:buClr>
              <a:buFont typeface="Arial" pitchFamily="34" charset="0"/>
              <a:buChar char="–"/>
              <a:defRPr sz="900"/>
            </a:lvl4pPr>
            <a:lvl5pPr marL="857250">
              <a:buClr>
                <a:schemeClr val="accent1"/>
              </a:buClr>
              <a:buFont typeface="Arial" pitchFamily="34" charset="0"/>
              <a:buChar cha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p:cNvSpPr>
            <a:spLocks noGrp="1"/>
          </p:cNvSpPr>
          <p:nvPr>
            <p:ph type="body" idx="13"/>
          </p:nvPr>
        </p:nvSpPr>
        <p:spPr>
          <a:xfrm>
            <a:off x="457200" y="4114800"/>
            <a:ext cx="8229600" cy="380392"/>
          </a:xfrm>
          <a:prstGeom prst="rect">
            <a:avLst/>
          </a:prstGeom>
          <a:solidFill>
            <a:schemeClr val="accent1"/>
          </a:solidFill>
          <a:ln w="6350" cmpd="sng">
            <a:solidFill>
              <a:srgbClr val="C0C0C0"/>
            </a:solidFill>
            <a:prstDash val="solid"/>
          </a:ln>
        </p:spPr>
        <p:txBody>
          <a:bodyPr lIns="91440" rIns="91440" anchor="ctr"/>
          <a:lstStyle>
            <a:lvl1pPr marL="0" indent="0" algn="ctr">
              <a:buNone/>
              <a:defRPr sz="9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8" name="Text Placeholder 2"/>
          <p:cNvSpPr>
            <a:spLocks noGrp="1"/>
          </p:cNvSpPr>
          <p:nvPr>
            <p:ph type="body" idx="19"/>
          </p:nvPr>
        </p:nvSpPr>
        <p:spPr>
          <a:xfrm>
            <a:off x="457200" y="1417928"/>
            <a:ext cx="3886200" cy="380392"/>
          </a:xfrm>
          <a:prstGeom prst="rect">
            <a:avLst/>
          </a:prstGeom>
          <a:solidFill>
            <a:schemeClr val="accent1"/>
          </a:solidFill>
          <a:ln w="6350" cmpd="sng">
            <a:solidFill>
              <a:srgbClr val="C0C0C0"/>
            </a:solidFill>
            <a:prstDash val="solid"/>
          </a:ln>
        </p:spPr>
        <p:txBody>
          <a:bodyPr lIns="91440" rIns="91440" anchor="ctr"/>
          <a:lstStyle>
            <a:lvl1pPr marL="0" indent="0" algn="ctr">
              <a:buNone/>
              <a:defRPr sz="9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9" name="Text Placeholder 2"/>
          <p:cNvSpPr>
            <a:spLocks noGrp="1"/>
          </p:cNvSpPr>
          <p:nvPr>
            <p:ph type="body" idx="20"/>
          </p:nvPr>
        </p:nvSpPr>
        <p:spPr>
          <a:xfrm>
            <a:off x="4800600" y="1417928"/>
            <a:ext cx="3886200" cy="380392"/>
          </a:xfrm>
          <a:prstGeom prst="rect">
            <a:avLst/>
          </a:prstGeom>
          <a:solidFill>
            <a:schemeClr val="accent1"/>
          </a:solidFill>
          <a:ln w="6350" cmpd="sng">
            <a:solidFill>
              <a:srgbClr val="C0C0C0"/>
            </a:solidFill>
            <a:prstDash val="solid"/>
          </a:ln>
        </p:spPr>
        <p:txBody>
          <a:bodyPr lIns="91440" rIns="91440" anchor="ctr"/>
          <a:lstStyle>
            <a:lvl1pPr marL="0" indent="0" algn="ctr">
              <a:buNone/>
              <a:defRPr sz="9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4"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5" name="Slide Number Placeholder 9"/>
          <p:cNvSpPr>
            <a:spLocks noGrp="1"/>
          </p:cNvSpPr>
          <p:nvPr>
            <p:ph type="sldNum" sz="quarter" idx="21"/>
          </p:nvPr>
        </p:nvSpPr>
        <p:spPr/>
        <p:txBody>
          <a:bodyPr/>
          <a:lstStyle>
            <a:lvl1pPr>
              <a:defRPr/>
            </a:lvl1pPr>
          </a:lstStyle>
          <a:p>
            <a:fld id="{06494A95-A7E5-E34F-8DB1-F10A4839B0B9}" type="slidenum">
              <a:rPr lang="en-US" altLang="en-US"/>
              <a:pPr/>
              <a:t>‹#›</a:t>
            </a:fld>
            <a:endParaRPr lang="en-US" altLang="en-US"/>
          </a:p>
        </p:txBody>
      </p:sp>
      <p:sp>
        <p:nvSpPr>
          <p:cNvPr id="16" name="Footer Placeholder 15"/>
          <p:cNvSpPr>
            <a:spLocks noGrp="1"/>
          </p:cNvSpPr>
          <p:nvPr>
            <p:ph type="ftr" sz="quarter" idx="22"/>
          </p:nvPr>
        </p:nvSpPr>
        <p:spPr/>
        <p:txBody>
          <a:bodyPr/>
          <a:lstStyle>
            <a:lvl1pPr>
              <a:defRPr smtClean="0"/>
            </a:lvl1pPr>
          </a:lstStyle>
          <a:p>
            <a:pPr>
              <a:defRPr/>
            </a:pPr>
            <a:r>
              <a:rPr lang="en-US"/>
              <a:t>Interest Rate and Credit Risks</a:t>
            </a:r>
          </a:p>
        </p:txBody>
      </p:sp>
    </p:spTree>
    <p:extLst>
      <p:ext uri="{BB962C8B-B14F-4D97-AF65-F5344CB8AC3E}">
        <p14:creationId xmlns:p14="http://schemas.microsoft.com/office/powerpoint/2010/main" val="6055121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xt Blocks - Six Palettes">
    <p:spTree>
      <p:nvGrpSpPr>
        <p:cNvPr id="1" name=""/>
        <p:cNvGrpSpPr/>
        <p:nvPr/>
      </p:nvGrpSpPr>
      <p:grpSpPr>
        <a:xfrm>
          <a:off x="0" y="0"/>
          <a:ext cx="0" cy="0"/>
          <a:chOff x="0" y="0"/>
          <a:chExt cx="0" cy="0"/>
        </a:xfrm>
      </p:grpSpPr>
      <p:sp>
        <p:nvSpPr>
          <p:cNvPr id="28" name="Text Placeholder 5"/>
          <p:cNvSpPr>
            <a:spLocks noGrp="1"/>
          </p:cNvSpPr>
          <p:nvPr>
            <p:ph type="body" sz="quarter" idx="30"/>
          </p:nvPr>
        </p:nvSpPr>
        <p:spPr>
          <a:xfrm>
            <a:off x="4643438" y="4627745"/>
            <a:ext cx="3886200" cy="274320"/>
          </a:xfrm>
          <a:prstGeom prst="rect">
            <a:avLst/>
          </a:prstGeom>
          <a:solidFill>
            <a:srgbClr val="B01C2E"/>
          </a:solidFill>
          <a:ln>
            <a:solidFill>
              <a:srgbClr val="B01C2E"/>
            </a:solidFill>
          </a:ln>
        </p:spPr>
        <p:txBody>
          <a:bodyPr/>
          <a:lstStyle>
            <a:lvl1pPr marL="0" marR="0" indent="0" algn="l" defTabSz="685800" rtl="0" eaLnBrk="1" fontAlgn="auto" latinLnBrk="0" hangingPunct="1">
              <a:lnSpc>
                <a:spcPct val="100000"/>
              </a:lnSpc>
              <a:spcBef>
                <a:spcPct val="20000"/>
              </a:spcBef>
              <a:spcAft>
                <a:spcPts val="0"/>
              </a:spcAft>
              <a:buClr>
                <a:srgbClr val="C00000"/>
              </a:buClr>
              <a:buSzTx/>
              <a:buFont typeface="Wingdings" pitchFamily="2" charset="2"/>
              <a:buNone/>
              <a:tabLst/>
              <a:defRPr sz="900" b="1" baseline="0">
                <a:solidFill>
                  <a:schemeClr val="bg1"/>
                </a:solidFill>
              </a:defRPr>
            </a:lvl1pPr>
          </a:lstStyle>
          <a:p>
            <a:pPr lvl="0"/>
            <a:r>
              <a:rPr lang="en-US"/>
              <a:t>Click to edit Master text styles</a:t>
            </a:r>
          </a:p>
        </p:txBody>
      </p:sp>
      <p:sp>
        <p:nvSpPr>
          <p:cNvPr id="25" name="Text Placeholder 5"/>
          <p:cNvSpPr>
            <a:spLocks noGrp="1"/>
          </p:cNvSpPr>
          <p:nvPr>
            <p:ph type="body" sz="quarter" idx="27"/>
          </p:nvPr>
        </p:nvSpPr>
        <p:spPr>
          <a:xfrm>
            <a:off x="376238" y="4627745"/>
            <a:ext cx="3886200" cy="274320"/>
          </a:xfrm>
          <a:prstGeom prst="rect">
            <a:avLst/>
          </a:prstGeom>
          <a:solidFill>
            <a:srgbClr val="B01C2E"/>
          </a:solidFill>
          <a:ln>
            <a:solidFill>
              <a:srgbClr val="B01C2E"/>
            </a:solidFill>
          </a:ln>
        </p:spPr>
        <p:txBody>
          <a:bodyPr/>
          <a:lstStyle>
            <a:lvl1pPr marL="0" marR="0" indent="0" algn="l" defTabSz="685800" rtl="0" eaLnBrk="1" fontAlgn="auto" latinLnBrk="0" hangingPunct="1">
              <a:lnSpc>
                <a:spcPct val="100000"/>
              </a:lnSpc>
              <a:spcBef>
                <a:spcPct val="20000"/>
              </a:spcBef>
              <a:spcAft>
                <a:spcPts val="0"/>
              </a:spcAft>
              <a:buClr>
                <a:srgbClr val="C00000"/>
              </a:buClr>
              <a:buSzTx/>
              <a:buFont typeface="Wingdings" pitchFamily="2" charset="2"/>
              <a:buNone/>
              <a:tabLst/>
              <a:defRPr sz="900" b="1" baseline="0">
                <a:solidFill>
                  <a:schemeClr val="bg1"/>
                </a:solidFill>
              </a:defRPr>
            </a:lvl1pPr>
          </a:lstStyle>
          <a:p>
            <a:pPr lvl="0"/>
            <a:r>
              <a:rPr lang="en-US"/>
              <a:t>Click to edit Master text styles</a:t>
            </a:r>
          </a:p>
        </p:txBody>
      </p:sp>
      <p:sp>
        <p:nvSpPr>
          <p:cNvPr id="24" name="Text Placeholder 5"/>
          <p:cNvSpPr>
            <a:spLocks noGrp="1"/>
          </p:cNvSpPr>
          <p:nvPr>
            <p:ph type="body" sz="quarter" idx="26"/>
          </p:nvPr>
        </p:nvSpPr>
        <p:spPr>
          <a:xfrm>
            <a:off x="376238" y="3015622"/>
            <a:ext cx="3886200" cy="274320"/>
          </a:xfrm>
          <a:prstGeom prst="rect">
            <a:avLst/>
          </a:prstGeom>
          <a:solidFill>
            <a:srgbClr val="B01C2E"/>
          </a:solidFill>
          <a:ln>
            <a:solidFill>
              <a:srgbClr val="B01C2E"/>
            </a:solidFill>
          </a:ln>
        </p:spPr>
        <p:txBody>
          <a:bodyPr/>
          <a:lstStyle>
            <a:lvl1pPr marL="0" marR="0" indent="0" algn="l" defTabSz="685800" rtl="0" eaLnBrk="1" fontAlgn="auto" latinLnBrk="0" hangingPunct="1">
              <a:lnSpc>
                <a:spcPct val="100000"/>
              </a:lnSpc>
              <a:spcBef>
                <a:spcPct val="20000"/>
              </a:spcBef>
              <a:spcAft>
                <a:spcPts val="0"/>
              </a:spcAft>
              <a:buClr>
                <a:srgbClr val="C00000"/>
              </a:buClr>
              <a:buSzTx/>
              <a:buFont typeface="Wingdings" pitchFamily="2" charset="2"/>
              <a:buNone/>
              <a:tabLst/>
              <a:defRPr sz="900" b="1" baseline="0">
                <a:solidFill>
                  <a:schemeClr val="bg1"/>
                </a:solidFill>
              </a:defRPr>
            </a:lvl1pPr>
          </a:lstStyle>
          <a:p>
            <a:pPr lvl="0"/>
            <a:r>
              <a:rPr lang="en-US"/>
              <a:t>Click to edit Master text styles</a:t>
            </a:r>
          </a:p>
        </p:txBody>
      </p:sp>
      <p:sp>
        <p:nvSpPr>
          <p:cNvPr id="27" name="Text Placeholder 5"/>
          <p:cNvSpPr>
            <a:spLocks noGrp="1"/>
          </p:cNvSpPr>
          <p:nvPr>
            <p:ph type="body" sz="quarter" idx="29"/>
          </p:nvPr>
        </p:nvSpPr>
        <p:spPr>
          <a:xfrm>
            <a:off x="4643438" y="3015622"/>
            <a:ext cx="3886200" cy="274320"/>
          </a:xfrm>
          <a:prstGeom prst="rect">
            <a:avLst/>
          </a:prstGeom>
          <a:solidFill>
            <a:srgbClr val="B01C2E"/>
          </a:solidFill>
          <a:ln>
            <a:solidFill>
              <a:srgbClr val="B01C2E"/>
            </a:solidFill>
          </a:ln>
        </p:spPr>
        <p:txBody>
          <a:bodyPr/>
          <a:lstStyle>
            <a:lvl1pPr marL="0" marR="0" indent="0" algn="l" defTabSz="685800" rtl="0" eaLnBrk="1" fontAlgn="auto" latinLnBrk="0" hangingPunct="1">
              <a:lnSpc>
                <a:spcPct val="100000"/>
              </a:lnSpc>
              <a:spcBef>
                <a:spcPct val="20000"/>
              </a:spcBef>
              <a:spcAft>
                <a:spcPts val="0"/>
              </a:spcAft>
              <a:buClr>
                <a:srgbClr val="C00000"/>
              </a:buClr>
              <a:buSzTx/>
              <a:buFont typeface="Wingdings" pitchFamily="2" charset="2"/>
              <a:buNone/>
              <a:tabLst/>
              <a:defRPr sz="900" b="1" baseline="0">
                <a:solidFill>
                  <a:schemeClr val="bg1"/>
                </a:solidFill>
              </a:defRPr>
            </a:lvl1pPr>
          </a:lstStyle>
          <a:p>
            <a:pPr lvl="0"/>
            <a:r>
              <a:rPr lang="en-US"/>
              <a:t>Click to edit Master text styles</a:t>
            </a:r>
          </a:p>
        </p:txBody>
      </p:sp>
      <p:sp>
        <p:nvSpPr>
          <p:cNvPr id="26" name="Text Placeholder 5"/>
          <p:cNvSpPr>
            <a:spLocks noGrp="1"/>
          </p:cNvSpPr>
          <p:nvPr>
            <p:ph type="body" sz="quarter" idx="28"/>
          </p:nvPr>
        </p:nvSpPr>
        <p:spPr>
          <a:xfrm>
            <a:off x="4643438" y="1403499"/>
            <a:ext cx="3886200" cy="274320"/>
          </a:xfrm>
          <a:prstGeom prst="rect">
            <a:avLst/>
          </a:prstGeom>
          <a:solidFill>
            <a:srgbClr val="B01C2E"/>
          </a:solidFill>
          <a:ln>
            <a:solidFill>
              <a:srgbClr val="B01C2E"/>
            </a:solidFill>
          </a:ln>
        </p:spPr>
        <p:txBody>
          <a:bodyPr/>
          <a:lstStyle>
            <a:lvl1pPr marL="0" marR="0" indent="0" algn="l" defTabSz="685800" rtl="0" eaLnBrk="1" fontAlgn="auto" latinLnBrk="0" hangingPunct="1">
              <a:lnSpc>
                <a:spcPct val="100000"/>
              </a:lnSpc>
              <a:spcBef>
                <a:spcPct val="20000"/>
              </a:spcBef>
              <a:spcAft>
                <a:spcPts val="0"/>
              </a:spcAft>
              <a:buClr>
                <a:srgbClr val="C00000"/>
              </a:buClr>
              <a:buSzTx/>
              <a:buFont typeface="Wingdings" pitchFamily="2" charset="2"/>
              <a:buNone/>
              <a:tabLst/>
              <a:defRPr sz="900" b="1" baseline="0">
                <a:solidFill>
                  <a:schemeClr val="bg1"/>
                </a:solidFill>
              </a:defRPr>
            </a:lvl1pPr>
          </a:lstStyle>
          <a:p>
            <a:pPr lvl="0"/>
            <a:r>
              <a:rPr lang="en-US"/>
              <a:t>Click to edit Master text styles</a:t>
            </a:r>
          </a:p>
        </p:txBody>
      </p:sp>
      <p:sp>
        <p:nvSpPr>
          <p:cNvPr id="23" name="Text Placeholder 5"/>
          <p:cNvSpPr>
            <a:spLocks noGrp="1"/>
          </p:cNvSpPr>
          <p:nvPr>
            <p:ph type="body" sz="quarter" idx="25"/>
          </p:nvPr>
        </p:nvSpPr>
        <p:spPr>
          <a:xfrm>
            <a:off x="376238" y="1403499"/>
            <a:ext cx="3886200" cy="274320"/>
          </a:xfrm>
          <a:prstGeom prst="rect">
            <a:avLst/>
          </a:prstGeom>
          <a:solidFill>
            <a:srgbClr val="B01C2E"/>
          </a:solidFill>
          <a:ln>
            <a:solidFill>
              <a:srgbClr val="B01C2E"/>
            </a:solidFill>
          </a:ln>
        </p:spPr>
        <p:txBody>
          <a:bodyPr/>
          <a:lstStyle>
            <a:lvl1pPr marL="0" marR="0" indent="0" algn="l" defTabSz="685800" rtl="0" eaLnBrk="1" fontAlgn="auto" latinLnBrk="0" hangingPunct="1">
              <a:lnSpc>
                <a:spcPct val="100000"/>
              </a:lnSpc>
              <a:spcBef>
                <a:spcPct val="20000"/>
              </a:spcBef>
              <a:spcAft>
                <a:spcPts val="0"/>
              </a:spcAft>
              <a:buClr>
                <a:srgbClr val="C00000"/>
              </a:buClr>
              <a:buSzTx/>
              <a:buFont typeface="Wingdings" pitchFamily="2" charset="2"/>
              <a:buNone/>
              <a:tabLst/>
              <a:defRPr sz="900" b="1" baseline="0">
                <a:solidFill>
                  <a:schemeClr val="bg1"/>
                </a:solidFill>
              </a:defRPr>
            </a:lvl1pPr>
          </a:lstStyle>
          <a:p>
            <a:pPr lvl="0"/>
            <a:r>
              <a:rPr lang="en-US"/>
              <a:t>Click to edit Master text styles</a:t>
            </a:r>
          </a:p>
        </p:txBody>
      </p:sp>
      <p:sp>
        <p:nvSpPr>
          <p:cNvPr id="17"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8" name="Text Placeholder 5"/>
          <p:cNvSpPr>
            <a:spLocks noGrp="1"/>
          </p:cNvSpPr>
          <p:nvPr>
            <p:ph type="body" sz="quarter" idx="31"/>
          </p:nvPr>
        </p:nvSpPr>
        <p:spPr>
          <a:xfrm>
            <a:off x="376238" y="1676400"/>
            <a:ext cx="3886200" cy="1252728"/>
          </a:xfrm>
          <a:prstGeom prst="rect">
            <a:avLst/>
          </a:prstGeom>
          <a:solidFill>
            <a:srgbClr val="FFFFFF"/>
          </a:solidFill>
          <a:ln>
            <a:solidFill>
              <a:srgbClr val="C0C0C0"/>
            </a:solidFill>
          </a:ln>
        </p:spPr>
        <p:txBody>
          <a:bodyPr anchor="t"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1500" baseline="0"/>
            </a:lvl3pPr>
            <a:lvl4pPr marL="514350">
              <a:buClr>
                <a:srgbClr val="B01C2E"/>
              </a:buClr>
              <a:buFont typeface="Arial" pitchFamily="34" charset="0"/>
              <a:buChar char="–"/>
              <a:defRPr sz="900"/>
            </a:lvl4pPr>
            <a:lvl5pPr marL="685800">
              <a:buClr>
                <a:srgbClr val="B01C2E"/>
              </a:buClr>
              <a:buFont typeface="Arial"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1" name="Text Placeholder 5"/>
          <p:cNvSpPr>
            <a:spLocks noGrp="1"/>
          </p:cNvSpPr>
          <p:nvPr>
            <p:ph type="body" sz="quarter" idx="32"/>
          </p:nvPr>
        </p:nvSpPr>
        <p:spPr>
          <a:xfrm>
            <a:off x="376238" y="3302419"/>
            <a:ext cx="3886200" cy="1252728"/>
          </a:xfrm>
          <a:prstGeom prst="rect">
            <a:avLst/>
          </a:prstGeom>
          <a:solidFill>
            <a:srgbClr val="FFFFFF"/>
          </a:solidFill>
          <a:ln>
            <a:solidFill>
              <a:srgbClr val="C0C0C0"/>
            </a:solidFill>
          </a:ln>
        </p:spPr>
        <p:txBody>
          <a:bodyPr anchor="t"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1500" baseline="0"/>
            </a:lvl3pPr>
            <a:lvl4pPr marL="514350">
              <a:buClr>
                <a:srgbClr val="B01C2E"/>
              </a:buClr>
              <a:buFont typeface="Arial" pitchFamily="34" charset="0"/>
              <a:buChar char="–"/>
              <a:defRPr sz="900"/>
            </a:lvl4pPr>
            <a:lvl5pPr marL="685800">
              <a:buClr>
                <a:srgbClr val="B01C2E"/>
              </a:buClr>
              <a:buFont typeface="Arial"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2" name="Text Placeholder 5"/>
          <p:cNvSpPr>
            <a:spLocks noGrp="1"/>
          </p:cNvSpPr>
          <p:nvPr>
            <p:ph type="body" sz="quarter" idx="33"/>
          </p:nvPr>
        </p:nvSpPr>
        <p:spPr>
          <a:xfrm>
            <a:off x="376238" y="4914990"/>
            <a:ext cx="3886200" cy="1252728"/>
          </a:xfrm>
          <a:prstGeom prst="rect">
            <a:avLst/>
          </a:prstGeom>
          <a:solidFill>
            <a:srgbClr val="FFFFFF"/>
          </a:solidFill>
          <a:ln>
            <a:solidFill>
              <a:srgbClr val="C0C0C0"/>
            </a:solidFill>
          </a:ln>
        </p:spPr>
        <p:txBody>
          <a:bodyPr anchor="t"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1500" baseline="0"/>
            </a:lvl3pPr>
            <a:lvl4pPr marL="514350">
              <a:buClr>
                <a:srgbClr val="B01C2E"/>
              </a:buClr>
              <a:buFont typeface="Arial" pitchFamily="34" charset="0"/>
              <a:buChar char="–"/>
              <a:defRPr sz="900"/>
            </a:lvl4pPr>
            <a:lvl5pPr marL="685800">
              <a:buClr>
                <a:srgbClr val="B01C2E"/>
              </a:buClr>
              <a:buFont typeface="Arial"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3" name="Text Placeholder 5"/>
          <p:cNvSpPr>
            <a:spLocks noGrp="1"/>
          </p:cNvSpPr>
          <p:nvPr>
            <p:ph type="body" sz="quarter" idx="34"/>
          </p:nvPr>
        </p:nvSpPr>
        <p:spPr>
          <a:xfrm>
            <a:off x="4643438" y="1676400"/>
            <a:ext cx="3886200" cy="1252728"/>
          </a:xfrm>
          <a:prstGeom prst="rect">
            <a:avLst/>
          </a:prstGeom>
          <a:solidFill>
            <a:srgbClr val="FFFFFF"/>
          </a:solidFill>
          <a:ln>
            <a:solidFill>
              <a:srgbClr val="C0C0C0"/>
            </a:solidFill>
          </a:ln>
        </p:spPr>
        <p:txBody>
          <a:bodyPr anchor="t"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1500" baseline="0"/>
            </a:lvl3pPr>
            <a:lvl4pPr marL="514350">
              <a:buClr>
                <a:srgbClr val="B01C2E"/>
              </a:buClr>
              <a:buFont typeface="Arial" pitchFamily="34" charset="0"/>
              <a:buChar char="–"/>
              <a:defRPr sz="900"/>
            </a:lvl4pPr>
            <a:lvl5pPr marL="685800">
              <a:buClr>
                <a:srgbClr val="B01C2E"/>
              </a:buClr>
              <a:buFont typeface="Arial"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4" name="Text Placeholder 5"/>
          <p:cNvSpPr>
            <a:spLocks noGrp="1"/>
          </p:cNvSpPr>
          <p:nvPr>
            <p:ph type="body" sz="quarter" idx="35"/>
          </p:nvPr>
        </p:nvSpPr>
        <p:spPr>
          <a:xfrm>
            <a:off x="4643438" y="3302418"/>
            <a:ext cx="3886200" cy="1252728"/>
          </a:xfrm>
          <a:prstGeom prst="rect">
            <a:avLst/>
          </a:prstGeom>
          <a:solidFill>
            <a:srgbClr val="FFFFFF"/>
          </a:solidFill>
          <a:ln>
            <a:solidFill>
              <a:srgbClr val="C0C0C0"/>
            </a:solidFill>
          </a:ln>
        </p:spPr>
        <p:txBody>
          <a:bodyPr anchor="t"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1500" baseline="0"/>
            </a:lvl3pPr>
            <a:lvl4pPr marL="514350">
              <a:buClr>
                <a:srgbClr val="B01C2E"/>
              </a:buClr>
              <a:buFont typeface="Arial" pitchFamily="34" charset="0"/>
              <a:buChar char="–"/>
              <a:defRPr sz="900"/>
            </a:lvl4pPr>
            <a:lvl5pPr marL="685800">
              <a:buClr>
                <a:srgbClr val="B01C2E"/>
              </a:buClr>
              <a:buFont typeface="Arial"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5" name="Text Placeholder 5"/>
          <p:cNvSpPr>
            <a:spLocks noGrp="1"/>
          </p:cNvSpPr>
          <p:nvPr>
            <p:ph type="body" sz="quarter" idx="36"/>
          </p:nvPr>
        </p:nvSpPr>
        <p:spPr>
          <a:xfrm>
            <a:off x="4643438" y="4914990"/>
            <a:ext cx="3886200" cy="1252728"/>
          </a:xfrm>
          <a:prstGeom prst="rect">
            <a:avLst/>
          </a:prstGeom>
          <a:solidFill>
            <a:srgbClr val="FFFFFF"/>
          </a:solidFill>
          <a:ln>
            <a:solidFill>
              <a:srgbClr val="C0C0C0"/>
            </a:solidFill>
          </a:ln>
        </p:spPr>
        <p:txBody>
          <a:bodyPr anchor="t"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1500" baseline="0"/>
            </a:lvl3pPr>
            <a:lvl4pPr marL="514350">
              <a:buClr>
                <a:srgbClr val="B01C2E"/>
              </a:buClr>
              <a:buFont typeface="Arial" pitchFamily="34" charset="0"/>
              <a:buChar char="–"/>
              <a:defRPr sz="900"/>
            </a:lvl4pPr>
            <a:lvl5pPr marL="685800">
              <a:buClr>
                <a:srgbClr val="B01C2E"/>
              </a:buClr>
              <a:buFont typeface="Arial"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Slide Number Placeholder 9"/>
          <p:cNvSpPr>
            <a:spLocks noGrp="1"/>
          </p:cNvSpPr>
          <p:nvPr>
            <p:ph type="sldNum" sz="quarter" idx="37"/>
          </p:nvPr>
        </p:nvSpPr>
        <p:spPr/>
        <p:txBody>
          <a:bodyPr/>
          <a:lstStyle>
            <a:lvl1pPr>
              <a:defRPr/>
            </a:lvl1pPr>
          </a:lstStyle>
          <a:p>
            <a:fld id="{A23329EE-AB34-E748-89A3-8E74FFF398F3}" type="slidenum">
              <a:rPr lang="en-US" altLang="en-US"/>
              <a:pPr/>
              <a:t>‹#›</a:t>
            </a:fld>
            <a:endParaRPr lang="en-US" altLang="en-US"/>
          </a:p>
        </p:txBody>
      </p:sp>
      <p:sp>
        <p:nvSpPr>
          <p:cNvPr id="16" name="Footer Placeholder 12"/>
          <p:cNvSpPr>
            <a:spLocks noGrp="1"/>
          </p:cNvSpPr>
          <p:nvPr>
            <p:ph type="ftr" sz="quarter" idx="38"/>
          </p:nvPr>
        </p:nvSpPr>
        <p:spPr/>
        <p:txBody>
          <a:bodyPr/>
          <a:lstStyle>
            <a:lvl1pPr>
              <a:defRPr/>
            </a:lvl1pPr>
          </a:lstStyle>
          <a:p>
            <a:pPr>
              <a:defRPr/>
            </a:pPr>
            <a:r>
              <a:rPr lang="en-US"/>
              <a:t>Interest Rate and Credit Risks</a:t>
            </a:r>
            <a:endParaRPr lang="en-US" dirty="0"/>
          </a:p>
        </p:txBody>
      </p:sp>
    </p:spTree>
    <p:extLst>
      <p:ext uri="{BB962C8B-B14F-4D97-AF65-F5344CB8AC3E}">
        <p14:creationId xmlns:p14="http://schemas.microsoft.com/office/powerpoint/2010/main" val="183411176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Blocks - Five Palettes">
    <p:spTree>
      <p:nvGrpSpPr>
        <p:cNvPr id="1" name=""/>
        <p:cNvGrpSpPr/>
        <p:nvPr/>
      </p:nvGrpSpPr>
      <p:grpSpPr>
        <a:xfrm>
          <a:off x="0" y="0"/>
          <a:ext cx="0" cy="0"/>
          <a:chOff x="0" y="0"/>
          <a:chExt cx="0" cy="0"/>
        </a:xfrm>
      </p:grpSpPr>
      <p:sp>
        <p:nvSpPr>
          <p:cNvPr id="14" name="Text Placeholder 5"/>
          <p:cNvSpPr>
            <a:spLocks noGrp="1"/>
          </p:cNvSpPr>
          <p:nvPr>
            <p:ph type="body" sz="quarter" idx="25"/>
          </p:nvPr>
        </p:nvSpPr>
        <p:spPr>
          <a:xfrm>
            <a:off x="451174" y="1402080"/>
            <a:ext cx="1508760" cy="274320"/>
          </a:xfrm>
          <a:prstGeom prst="rect">
            <a:avLst/>
          </a:prstGeom>
          <a:solidFill>
            <a:srgbClr val="B01C2E"/>
          </a:solidFill>
          <a:ln>
            <a:solidFill>
              <a:srgbClr val="B01C2E"/>
            </a:solidFill>
          </a:ln>
        </p:spPr>
        <p:txBody>
          <a:bodyPr anchor="ctr"/>
          <a:lstStyle>
            <a:lvl1pPr marL="0" marR="0" indent="0" algn="l" defTabSz="685800" rtl="0" eaLnBrk="1" fontAlgn="auto" latinLnBrk="0" hangingPunct="1">
              <a:lnSpc>
                <a:spcPct val="100000"/>
              </a:lnSpc>
              <a:spcBef>
                <a:spcPts val="0"/>
              </a:spcBef>
              <a:spcAft>
                <a:spcPts val="0"/>
              </a:spcAft>
              <a:buClr>
                <a:srgbClr val="C00000"/>
              </a:buClr>
              <a:buSzTx/>
              <a:buFont typeface="Wingdings" pitchFamily="2" charset="2"/>
              <a:buNone/>
              <a:tabLst/>
              <a:defRPr sz="825" b="1" baseline="0">
                <a:solidFill>
                  <a:schemeClr val="bg1"/>
                </a:solidFill>
              </a:defRPr>
            </a:lvl1pPr>
          </a:lstStyle>
          <a:p>
            <a:pPr lvl="0"/>
            <a:r>
              <a:rPr lang="en-US"/>
              <a:t>Click to edit Master text styles</a:t>
            </a:r>
          </a:p>
        </p:txBody>
      </p:sp>
      <p:sp>
        <p:nvSpPr>
          <p:cNvPr id="24" name="Text Placeholder 5"/>
          <p:cNvSpPr>
            <a:spLocks noGrp="1"/>
          </p:cNvSpPr>
          <p:nvPr>
            <p:ph type="body" sz="quarter" idx="35"/>
          </p:nvPr>
        </p:nvSpPr>
        <p:spPr>
          <a:xfrm>
            <a:off x="2133600" y="1402080"/>
            <a:ext cx="1508760" cy="274320"/>
          </a:xfrm>
          <a:prstGeom prst="rect">
            <a:avLst/>
          </a:prstGeom>
          <a:solidFill>
            <a:srgbClr val="B01C2E"/>
          </a:solidFill>
          <a:ln>
            <a:solidFill>
              <a:srgbClr val="B01C2E"/>
            </a:solidFill>
          </a:ln>
        </p:spPr>
        <p:txBody>
          <a:bodyPr anchor="ctr"/>
          <a:lstStyle>
            <a:lvl1pPr marL="0" marR="0" indent="0" algn="l" defTabSz="685800" rtl="0" eaLnBrk="1" fontAlgn="auto" latinLnBrk="0" hangingPunct="1">
              <a:lnSpc>
                <a:spcPct val="100000"/>
              </a:lnSpc>
              <a:spcBef>
                <a:spcPts val="0"/>
              </a:spcBef>
              <a:spcAft>
                <a:spcPts val="0"/>
              </a:spcAft>
              <a:buClr>
                <a:srgbClr val="C00000"/>
              </a:buClr>
              <a:buSzTx/>
              <a:buFont typeface="Wingdings" pitchFamily="2" charset="2"/>
              <a:buNone/>
              <a:tabLst/>
              <a:defRPr sz="825" b="1" baseline="0">
                <a:solidFill>
                  <a:schemeClr val="bg1"/>
                </a:solidFill>
              </a:defRPr>
            </a:lvl1pPr>
          </a:lstStyle>
          <a:p>
            <a:pPr lvl="0"/>
            <a:r>
              <a:rPr lang="en-US"/>
              <a:t>Click to edit Master text styles</a:t>
            </a:r>
          </a:p>
        </p:txBody>
      </p:sp>
      <p:sp>
        <p:nvSpPr>
          <p:cNvPr id="25" name="Text Placeholder 5"/>
          <p:cNvSpPr>
            <a:spLocks noGrp="1"/>
          </p:cNvSpPr>
          <p:nvPr>
            <p:ph type="body" sz="quarter" idx="36"/>
          </p:nvPr>
        </p:nvSpPr>
        <p:spPr>
          <a:xfrm>
            <a:off x="3847770" y="1402080"/>
            <a:ext cx="1508760" cy="274320"/>
          </a:xfrm>
          <a:prstGeom prst="rect">
            <a:avLst/>
          </a:prstGeom>
          <a:solidFill>
            <a:srgbClr val="B01C2E"/>
          </a:solidFill>
          <a:ln>
            <a:solidFill>
              <a:srgbClr val="B01C2E"/>
            </a:solidFill>
          </a:ln>
        </p:spPr>
        <p:txBody>
          <a:bodyPr anchor="ctr"/>
          <a:lstStyle>
            <a:lvl1pPr marL="0" marR="0" indent="0" algn="l" defTabSz="685800" rtl="0" eaLnBrk="1" fontAlgn="auto" latinLnBrk="0" hangingPunct="1">
              <a:lnSpc>
                <a:spcPct val="100000"/>
              </a:lnSpc>
              <a:spcBef>
                <a:spcPts val="0"/>
              </a:spcBef>
              <a:spcAft>
                <a:spcPts val="0"/>
              </a:spcAft>
              <a:buClr>
                <a:srgbClr val="C00000"/>
              </a:buClr>
              <a:buSzTx/>
              <a:buFont typeface="Wingdings" pitchFamily="2" charset="2"/>
              <a:buNone/>
              <a:tabLst/>
              <a:defRPr sz="825" b="1" baseline="0">
                <a:solidFill>
                  <a:schemeClr val="bg1"/>
                </a:solidFill>
              </a:defRPr>
            </a:lvl1pPr>
          </a:lstStyle>
          <a:p>
            <a:pPr lvl="0"/>
            <a:r>
              <a:rPr lang="en-US"/>
              <a:t>Click to edit Master text styles</a:t>
            </a:r>
          </a:p>
        </p:txBody>
      </p:sp>
      <p:sp>
        <p:nvSpPr>
          <p:cNvPr id="26" name="Text Placeholder 5"/>
          <p:cNvSpPr>
            <a:spLocks noGrp="1"/>
          </p:cNvSpPr>
          <p:nvPr>
            <p:ph type="body" sz="quarter" idx="37"/>
          </p:nvPr>
        </p:nvSpPr>
        <p:spPr>
          <a:xfrm>
            <a:off x="5556729" y="1402080"/>
            <a:ext cx="1508760" cy="274320"/>
          </a:xfrm>
          <a:prstGeom prst="rect">
            <a:avLst/>
          </a:prstGeom>
          <a:solidFill>
            <a:srgbClr val="B01C2E"/>
          </a:solidFill>
          <a:ln>
            <a:solidFill>
              <a:srgbClr val="B01C2E"/>
            </a:solidFill>
          </a:ln>
        </p:spPr>
        <p:txBody>
          <a:bodyPr anchor="ctr"/>
          <a:lstStyle>
            <a:lvl1pPr marL="0" marR="0" indent="0" algn="l" defTabSz="685800" rtl="0" eaLnBrk="1" fontAlgn="auto" latinLnBrk="0" hangingPunct="1">
              <a:lnSpc>
                <a:spcPct val="100000"/>
              </a:lnSpc>
              <a:spcBef>
                <a:spcPts val="0"/>
              </a:spcBef>
              <a:spcAft>
                <a:spcPts val="0"/>
              </a:spcAft>
              <a:buClr>
                <a:srgbClr val="C00000"/>
              </a:buClr>
              <a:buSzTx/>
              <a:buFont typeface="Wingdings" pitchFamily="2" charset="2"/>
              <a:buNone/>
              <a:tabLst/>
              <a:defRPr sz="825" b="1" baseline="0">
                <a:solidFill>
                  <a:schemeClr val="bg1"/>
                </a:solidFill>
              </a:defRPr>
            </a:lvl1pPr>
          </a:lstStyle>
          <a:p>
            <a:pPr lvl="0"/>
            <a:r>
              <a:rPr lang="en-US"/>
              <a:t>Click to edit Master text styles</a:t>
            </a:r>
          </a:p>
        </p:txBody>
      </p:sp>
      <p:sp>
        <p:nvSpPr>
          <p:cNvPr id="27" name="Text Placeholder 5"/>
          <p:cNvSpPr>
            <a:spLocks noGrp="1"/>
          </p:cNvSpPr>
          <p:nvPr>
            <p:ph type="body" sz="quarter" idx="38"/>
          </p:nvPr>
        </p:nvSpPr>
        <p:spPr>
          <a:xfrm>
            <a:off x="7310438" y="1402080"/>
            <a:ext cx="1508760" cy="274320"/>
          </a:xfrm>
          <a:prstGeom prst="rect">
            <a:avLst/>
          </a:prstGeom>
          <a:solidFill>
            <a:srgbClr val="B01C2E"/>
          </a:solidFill>
          <a:ln>
            <a:solidFill>
              <a:srgbClr val="B01C2E"/>
            </a:solidFill>
          </a:ln>
        </p:spPr>
        <p:txBody>
          <a:bodyPr anchor="ctr"/>
          <a:lstStyle>
            <a:lvl1pPr marL="0" marR="0" indent="0" algn="l" defTabSz="685800" rtl="0" eaLnBrk="1" fontAlgn="auto" latinLnBrk="0" hangingPunct="1">
              <a:lnSpc>
                <a:spcPct val="100000"/>
              </a:lnSpc>
              <a:spcBef>
                <a:spcPts val="0"/>
              </a:spcBef>
              <a:spcAft>
                <a:spcPts val="0"/>
              </a:spcAft>
              <a:buClr>
                <a:srgbClr val="C00000"/>
              </a:buClr>
              <a:buSzTx/>
              <a:buFont typeface="Wingdings" pitchFamily="2" charset="2"/>
              <a:buNone/>
              <a:tabLst/>
              <a:defRPr sz="825" b="1" baseline="0">
                <a:solidFill>
                  <a:schemeClr val="bg1"/>
                </a:solidFill>
              </a:defRPr>
            </a:lvl1pPr>
          </a:lstStyle>
          <a:p>
            <a:pPr lvl="0"/>
            <a:r>
              <a:rPr lang="en-US"/>
              <a:t>Click to edit Master text styles</a:t>
            </a:r>
          </a:p>
        </p:txBody>
      </p:sp>
      <p:sp>
        <p:nvSpPr>
          <p:cNvPr id="15"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6" name="Text Placeholder 5"/>
          <p:cNvSpPr>
            <a:spLocks noGrp="1"/>
          </p:cNvSpPr>
          <p:nvPr>
            <p:ph type="body" sz="quarter" idx="39"/>
          </p:nvPr>
        </p:nvSpPr>
        <p:spPr>
          <a:xfrm>
            <a:off x="451174" y="1676400"/>
            <a:ext cx="1508760" cy="4389120"/>
          </a:xfrm>
          <a:prstGeom prst="rect">
            <a:avLst/>
          </a:prstGeom>
          <a:solidFill>
            <a:srgbClr val="FFFFFF"/>
          </a:solidFill>
          <a:ln>
            <a:solidFill>
              <a:srgbClr val="C0C0C0"/>
            </a:solidFill>
          </a:ln>
        </p:spPr>
        <p:txBody>
          <a:bodyPr anchor="t"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825" baseline="0"/>
            </a:lvl1pPr>
            <a:lvl2pPr marL="246888" indent="-123444">
              <a:buClr>
                <a:srgbClr val="B01C2E"/>
              </a:buClr>
              <a:buFont typeface="Arial" pitchFamily="34" charset="0"/>
              <a:buChar char="•"/>
              <a:defRPr sz="825" baseline="0"/>
            </a:lvl2pPr>
            <a:lvl3pPr marL="329184" indent="-130302">
              <a:buClr>
                <a:srgbClr val="B01C2E"/>
              </a:buClr>
              <a:buFont typeface="Arial" pitchFamily="34" charset="0"/>
              <a:buChar char="‒"/>
              <a:defRPr sz="825" baseline="0"/>
            </a:lvl3pPr>
          </a:lstStyle>
          <a:p>
            <a:pPr lvl="0"/>
            <a:r>
              <a:rPr lang="en-US"/>
              <a:t>Click to edit Master text styles</a:t>
            </a:r>
          </a:p>
          <a:p>
            <a:pPr lvl="1"/>
            <a:r>
              <a:rPr lang="en-US"/>
              <a:t>Second level</a:t>
            </a:r>
          </a:p>
          <a:p>
            <a:pPr lvl="2"/>
            <a:r>
              <a:rPr lang="en-US"/>
              <a:t>Third level</a:t>
            </a:r>
          </a:p>
        </p:txBody>
      </p:sp>
      <p:sp>
        <p:nvSpPr>
          <p:cNvPr id="17" name="Text Placeholder 5"/>
          <p:cNvSpPr>
            <a:spLocks noGrp="1"/>
          </p:cNvSpPr>
          <p:nvPr>
            <p:ph type="body" sz="quarter" idx="40"/>
          </p:nvPr>
        </p:nvSpPr>
        <p:spPr>
          <a:xfrm>
            <a:off x="2133600" y="1676400"/>
            <a:ext cx="1508760" cy="4389120"/>
          </a:xfrm>
          <a:prstGeom prst="rect">
            <a:avLst/>
          </a:prstGeom>
          <a:solidFill>
            <a:srgbClr val="FFFFFF"/>
          </a:solidFill>
          <a:ln>
            <a:solidFill>
              <a:srgbClr val="C0C0C0"/>
            </a:solidFill>
          </a:ln>
        </p:spPr>
        <p:txBody>
          <a:bodyPr anchor="t"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825" baseline="0"/>
            </a:lvl1pPr>
            <a:lvl2pPr marL="246888" indent="-123444">
              <a:buClr>
                <a:srgbClr val="B01C2E"/>
              </a:buClr>
              <a:buFont typeface="Arial" pitchFamily="34" charset="0"/>
              <a:buChar char="•"/>
              <a:defRPr sz="825" baseline="0"/>
            </a:lvl2pPr>
            <a:lvl3pPr marL="329184" indent="-130302">
              <a:buClr>
                <a:srgbClr val="B01C2E"/>
              </a:buClr>
              <a:buFont typeface="Arial" pitchFamily="34" charset="0"/>
              <a:buChar char="‒"/>
              <a:defRPr sz="825" baseline="0"/>
            </a:lvl3pPr>
          </a:lstStyle>
          <a:p>
            <a:pPr lvl="0"/>
            <a:r>
              <a:rPr lang="en-US"/>
              <a:t>Click to edit Master text styles</a:t>
            </a:r>
          </a:p>
          <a:p>
            <a:pPr lvl="1"/>
            <a:r>
              <a:rPr lang="en-US"/>
              <a:t>Second level</a:t>
            </a:r>
          </a:p>
          <a:p>
            <a:pPr lvl="2"/>
            <a:r>
              <a:rPr lang="en-US"/>
              <a:t>Third level</a:t>
            </a:r>
          </a:p>
        </p:txBody>
      </p:sp>
      <p:sp>
        <p:nvSpPr>
          <p:cNvPr id="18" name="Text Placeholder 5"/>
          <p:cNvSpPr>
            <a:spLocks noGrp="1"/>
          </p:cNvSpPr>
          <p:nvPr>
            <p:ph type="body" sz="quarter" idx="41"/>
          </p:nvPr>
        </p:nvSpPr>
        <p:spPr>
          <a:xfrm>
            <a:off x="3847770" y="1676400"/>
            <a:ext cx="1508760" cy="4389120"/>
          </a:xfrm>
          <a:prstGeom prst="rect">
            <a:avLst/>
          </a:prstGeom>
          <a:solidFill>
            <a:srgbClr val="FFFFFF"/>
          </a:solidFill>
          <a:ln>
            <a:solidFill>
              <a:srgbClr val="C0C0C0"/>
            </a:solidFill>
          </a:ln>
        </p:spPr>
        <p:txBody>
          <a:bodyPr anchor="t"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825" baseline="0"/>
            </a:lvl1pPr>
            <a:lvl2pPr marL="246888" indent="-123444">
              <a:buClr>
                <a:srgbClr val="B01C2E"/>
              </a:buClr>
              <a:buFont typeface="Arial" pitchFamily="34" charset="0"/>
              <a:buChar char="•"/>
              <a:defRPr sz="825" baseline="0"/>
            </a:lvl2pPr>
            <a:lvl3pPr marL="329184" indent="-130302">
              <a:buClr>
                <a:srgbClr val="B01C2E"/>
              </a:buClr>
              <a:buFont typeface="Arial" pitchFamily="34" charset="0"/>
              <a:buChar char="‒"/>
              <a:defRPr sz="825" baseline="0"/>
            </a:lvl3pPr>
          </a:lstStyle>
          <a:p>
            <a:pPr lvl="0"/>
            <a:r>
              <a:rPr lang="en-US"/>
              <a:t>Click to edit Master text styles</a:t>
            </a:r>
          </a:p>
          <a:p>
            <a:pPr lvl="1"/>
            <a:r>
              <a:rPr lang="en-US"/>
              <a:t>Second level</a:t>
            </a:r>
          </a:p>
          <a:p>
            <a:pPr lvl="2"/>
            <a:r>
              <a:rPr lang="en-US"/>
              <a:t>Third level</a:t>
            </a:r>
          </a:p>
        </p:txBody>
      </p:sp>
      <p:sp>
        <p:nvSpPr>
          <p:cNvPr id="28" name="Text Placeholder 5"/>
          <p:cNvSpPr>
            <a:spLocks noGrp="1"/>
          </p:cNvSpPr>
          <p:nvPr>
            <p:ph type="body" sz="quarter" idx="42"/>
          </p:nvPr>
        </p:nvSpPr>
        <p:spPr>
          <a:xfrm>
            <a:off x="5556729" y="1676400"/>
            <a:ext cx="1508760" cy="4389120"/>
          </a:xfrm>
          <a:prstGeom prst="rect">
            <a:avLst/>
          </a:prstGeom>
          <a:solidFill>
            <a:srgbClr val="FFFFFF"/>
          </a:solidFill>
          <a:ln>
            <a:solidFill>
              <a:srgbClr val="C0C0C0"/>
            </a:solidFill>
          </a:ln>
        </p:spPr>
        <p:txBody>
          <a:bodyPr anchor="t"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825" baseline="0"/>
            </a:lvl1pPr>
            <a:lvl2pPr marL="246888" indent="-123444">
              <a:buClr>
                <a:srgbClr val="B01C2E"/>
              </a:buClr>
              <a:buFont typeface="Arial" pitchFamily="34" charset="0"/>
              <a:buChar char="•"/>
              <a:defRPr sz="825" baseline="0"/>
            </a:lvl2pPr>
            <a:lvl3pPr marL="329184" indent="-130302">
              <a:buClr>
                <a:srgbClr val="B01C2E"/>
              </a:buClr>
              <a:buFont typeface="Arial" pitchFamily="34" charset="0"/>
              <a:buChar char="‒"/>
              <a:defRPr sz="825" baseline="0"/>
            </a:lvl3pPr>
          </a:lstStyle>
          <a:p>
            <a:pPr lvl="0"/>
            <a:r>
              <a:rPr lang="en-US"/>
              <a:t>Click to edit Master text styles</a:t>
            </a:r>
          </a:p>
          <a:p>
            <a:pPr lvl="1"/>
            <a:r>
              <a:rPr lang="en-US"/>
              <a:t>Second level</a:t>
            </a:r>
          </a:p>
          <a:p>
            <a:pPr lvl="2"/>
            <a:r>
              <a:rPr lang="en-US"/>
              <a:t>Third level</a:t>
            </a:r>
          </a:p>
        </p:txBody>
      </p:sp>
      <p:sp>
        <p:nvSpPr>
          <p:cNvPr id="29" name="Text Placeholder 5"/>
          <p:cNvSpPr>
            <a:spLocks noGrp="1"/>
          </p:cNvSpPr>
          <p:nvPr>
            <p:ph type="body" sz="quarter" idx="43"/>
          </p:nvPr>
        </p:nvSpPr>
        <p:spPr>
          <a:xfrm>
            <a:off x="7310438" y="1676400"/>
            <a:ext cx="1508760" cy="4389120"/>
          </a:xfrm>
          <a:prstGeom prst="rect">
            <a:avLst/>
          </a:prstGeom>
          <a:solidFill>
            <a:srgbClr val="FFFFFF"/>
          </a:solidFill>
          <a:ln>
            <a:solidFill>
              <a:srgbClr val="C0C0C0"/>
            </a:solidFill>
          </a:ln>
        </p:spPr>
        <p:txBody>
          <a:bodyPr anchor="t"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825" baseline="0"/>
            </a:lvl1pPr>
            <a:lvl2pPr marL="246888" indent="-123444">
              <a:buClr>
                <a:srgbClr val="B01C2E"/>
              </a:buClr>
              <a:buFont typeface="Arial" pitchFamily="34" charset="0"/>
              <a:buChar char="•"/>
              <a:defRPr sz="825" baseline="0"/>
            </a:lvl2pPr>
            <a:lvl3pPr marL="329184" indent="-130302">
              <a:buClr>
                <a:srgbClr val="B01C2E"/>
              </a:buClr>
              <a:buFont typeface="Arial" pitchFamily="34" charset="0"/>
              <a:buChar char="‒"/>
              <a:defRPr sz="825" baseline="0"/>
            </a:lvl3pPr>
          </a:lstStyle>
          <a:p>
            <a:pPr lvl="0"/>
            <a:r>
              <a:rPr lang="en-US"/>
              <a:t>Click to edit Master text styles</a:t>
            </a:r>
          </a:p>
          <a:p>
            <a:pPr lvl="1"/>
            <a:r>
              <a:rPr lang="en-US"/>
              <a:t>Second level</a:t>
            </a:r>
          </a:p>
          <a:p>
            <a:pPr lvl="2"/>
            <a:r>
              <a:rPr lang="en-US"/>
              <a:t>Third level</a:t>
            </a:r>
          </a:p>
        </p:txBody>
      </p:sp>
      <p:sp>
        <p:nvSpPr>
          <p:cNvPr id="13" name="Slide Number Placeholder 9"/>
          <p:cNvSpPr>
            <a:spLocks noGrp="1"/>
          </p:cNvSpPr>
          <p:nvPr>
            <p:ph type="sldNum" sz="quarter" idx="44"/>
          </p:nvPr>
        </p:nvSpPr>
        <p:spPr/>
        <p:txBody>
          <a:bodyPr/>
          <a:lstStyle>
            <a:lvl1pPr>
              <a:defRPr/>
            </a:lvl1pPr>
          </a:lstStyle>
          <a:p>
            <a:fld id="{1EB3DA79-8920-3645-A529-9AD16B41E65B}" type="slidenum">
              <a:rPr lang="en-US" altLang="en-US"/>
              <a:pPr/>
              <a:t>‹#›</a:t>
            </a:fld>
            <a:endParaRPr lang="en-US" altLang="en-US"/>
          </a:p>
        </p:txBody>
      </p:sp>
      <p:sp>
        <p:nvSpPr>
          <p:cNvPr id="19" name="Footer Placeholder 12"/>
          <p:cNvSpPr>
            <a:spLocks noGrp="1"/>
          </p:cNvSpPr>
          <p:nvPr>
            <p:ph type="ftr" sz="quarter" idx="45"/>
          </p:nvPr>
        </p:nvSpPr>
        <p:spPr/>
        <p:txBody>
          <a:bodyPr/>
          <a:lstStyle>
            <a:lvl1pPr>
              <a:defRPr/>
            </a:lvl1pPr>
          </a:lstStyle>
          <a:p>
            <a:pPr>
              <a:defRPr/>
            </a:pPr>
            <a:r>
              <a:rPr lang="en-US"/>
              <a:t>Interest Rate and Credit Risks</a:t>
            </a:r>
          </a:p>
        </p:txBody>
      </p:sp>
    </p:spTree>
    <p:extLst>
      <p:ext uri="{BB962C8B-B14F-4D97-AF65-F5344CB8AC3E}">
        <p14:creationId xmlns:p14="http://schemas.microsoft.com/office/powerpoint/2010/main" val="81785915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Major Points">
    <p:spTree>
      <p:nvGrpSpPr>
        <p:cNvPr id="1" name=""/>
        <p:cNvGrpSpPr/>
        <p:nvPr/>
      </p:nvGrpSpPr>
      <p:grpSpPr>
        <a:xfrm>
          <a:off x="0" y="0"/>
          <a:ext cx="0" cy="0"/>
          <a:chOff x="0" y="0"/>
          <a:chExt cx="0" cy="0"/>
        </a:xfrm>
      </p:grpSpPr>
      <p:sp>
        <p:nvSpPr>
          <p:cNvPr id="8" name="Text Placeholder 7"/>
          <p:cNvSpPr>
            <a:spLocks noGrp="1"/>
          </p:cNvSpPr>
          <p:nvPr>
            <p:ph type="body" sz="quarter" idx="19"/>
          </p:nvPr>
        </p:nvSpPr>
        <p:spPr>
          <a:xfrm>
            <a:off x="457200" y="1417320"/>
            <a:ext cx="1682496" cy="1508760"/>
          </a:xfrm>
          <a:prstGeom prst="rect">
            <a:avLst/>
          </a:prstGeom>
          <a:solidFill>
            <a:srgbClr val="B01C2E"/>
          </a:solidFill>
          <a:ln>
            <a:solidFill>
              <a:srgbClr val="B01C2E"/>
            </a:solidFill>
          </a:ln>
        </p:spPr>
        <p:txBody>
          <a:bodyPr anchor="ctr"/>
          <a:lstStyle>
            <a:lvl1pPr>
              <a:buNone/>
              <a:defRPr sz="900" b="1" baseline="0">
                <a:solidFill>
                  <a:schemeClr val="bg1"/>
                </a:solidFill>
              </a:defRPr>
            </a:lvl1pPr>
          </a:lstStyle>
          <a:p>
            <a:pPr lvl="0"/>
            <a:r>
              <a:rPr lang="en-US"/>
              <a:t>Click to edit Master text styles</a:t>
            </a:r>
          </a:p>
        </p:txBody>
      </p:sp>
      <p:sp>
        <p:nvSpPr>
          <p:cNvPr id="13" name="Text Placeholder 7"/>
          <p:cNvSpPr>
            <a:spLocks noGrp="1"/>
          </p:cNvSpPr>
          <p:nvPr>
            <p:ph type="body" sz="quarter" idx="21"/>
          </p:nvPr>
        </p:nvSpPr>
        <p:spPr>
          <a:xfrm>
            <a:off x="457200" y="3065544"/>
            <a:ext cx="1682496" cy="1508760"/>
          </a:xfrm>
          <a:prstGeom prst="rect">
            <a:avLst/>
          </a:prstGeom>
          <a:solidFill>
            <a:srgbClr val="B01C2E"/>
          </a:solidFill>
          <a:ln>
            <a:solidFill>
              <a:srgbClr val="B01C2E"/>
            </a:solidFill>
          </a:ln>
        </p:spPr>
        <p:txBody>
          <a:bodyPr anchor="ctr"/>
          <a:lstStyle>
            <a:lvl1pPr>
              <a:buNone/>
              <a:defRPr sz="900" b="1" baseline="0">
                <a:solidFill>
                  <a:schemeClr val="bg1"/>
                </a:solidFill>
              </a:defRPr>
            </a:lvl1pPr>
          </a:lstStyle>
          <a:p>
            <a:pPr lvl="0"/>
            <a:r>
              <a:rPr lang="en-US"/>
              <a:t>Click to edit Master text styles</a:t>
            </a:r>
          </a:p>
        </p:txBody>
      </p:sp>
      <p:sp>
        <p:nvSpPr>
          <p:cNvPr id="17" name="Text Placeholder 7"/>
          <p:cNvSpPr>
            <a:spLocks noGrp="1"/>
          </p:cNvSpPr>
          <p:nvPr>
            <p:ph type="body" sz="quarter" idx="23"/>
          </p:nvPr>
        </p:nvSpPr>
        <p:spPr>
          <a:xfrm>
            <a:off x="457200" y="4713767"/>
            <a:ext cx="1682496" cy="1508760"/>
          </a:xfrm>
          <a:prstGeom prst="rect">
            <a:avLst/>
          </a:prstGeom>
          <a:solidFill>
            <a:srgbClr val="B01C2E"/>
          </a:solidFill>
          <a:ln>
            <a:solidFill>
              <a:srgbClr val="B01C2E"/>
            </a:solidFill>
          </a:ln>
        </p:spPr>
        <p:txBody>
          <a:bodyPr anchor="ctr"/>
          <a:lstStyle>
            <a:lvl1pPr>
              <a:buNone/>
              <a:defRPr sz="900" b="1" baseline="0">
                <a:solidFill>
                  <a:schemeClr val="bg1"/>
                </a:solidFill>
              </a:defRPr>
            </a:lvl1pPr>
          </a:lstStyle>
          <a:p>
            <a:pPr lvl="0"/>
            <a:r>
              <a:rPr lang="en-US"/>
              <a:t>Click to edit Master text styles</a:t>
            </a:r>
          </a:p>
        </p:txBody>
      </p:sp>
      <p:sp>
        <p:nvSpPr>
          <p:cNvPr id="10"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5" name="Text Placeholder 5"/>
          <p:cNvSpPr>
            <a:spLocks noGrp="1"/>
          </p:cNvSpPr>
          <p:nvPr>
            <p:ph type="body" sz="quarter" idx="31"/>
          </p:nvPr>
        </p:nvSpPr>
        <p:spPr>
          <a:xfrm>
            <a:off x="2133600" y="1417320"/>
            <a:ext cx="6556248" cy="1508760"/>
          </a:xfrm>
          <a:prstGeom prst="rect">
            <a:avLst/>
          </a:prstGeom>
          <a:solidFill>
            <a:srgbClr val="FFFFFF"/>
          </a:solidFill>
          <a:ln>
            <a:solidFill>
              <a:srgbClr val="C0C0C0"/>
            </a:solidFill>
          </a:ln>
        </p:spPr>
        <p:txBody>
          <a:bodyPr rIns="45720" anchor="ctr"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1500" baseline="0"/>
            </a:lvl3pPr>
            <a:lvl4pPr marL="514350">
              <a:buClr>
                <a:srgbClr val="B01C2E"/>
              </a:buClr>
              <a:buFont typeface="Arial" pitchFamily="34" charset="0"/>
              <a:buChar char="–"/>
              <a:defRPr sz="900"/>
            </a:lvl4pPr>
            <a:lvl5pPr marL="685800">
              <a:buClr>
                <a:srgbClr val="B01C2E"/>
              </a:buClr>
              <a:buFont typeface="Arial"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Text Placeholder 5"/>
          <p:cNvSpPr>
            <a:spLocks noGrp="1"/>
          </p:cNvSpPr>
          <p:nvPr>
            <p:ph type="body" sz="quarter" idx="32"/>
          </p:nvPr>
        </p:nvSpPr>
        <p:spPr>
          <a:xfrm>
            <a:off x="2133600" y="3065543"/>
            <a:ext cx="6556248" cy="1508760"/>
          </a:xfrm>
          <a:prstGeom prst="rect">
            <a:avLst/>
          </a:prstGeom>
          <a:solidFill>
            <a:srgbClr val="FFFFFF"/>
          </a:solidFill>
          <a:ln>
            <a:solidFill>
              <a:srgbClr val="C0C0C0"/>
            </a:solidFill>
          </a:ln>
        </p:spPr>
        <p:txBody>
          <a:bodyPr rIns="45720" anchor="ctr"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1500" baseline="0"/>
            </a:lvl3pPr>
            <a:lvl4pPr marL="514350">
              <a:buClr>
                <a:srgbClr val="B01C2E"/>
              </a:buClr>
              <a:buFont typeface="Arial" pitchFamily="34" charset="0"/>
              <a:buChar char="–"/>
              <a:defRPr sz="900"/>
            </a:lvl4pPr>
            <a:lvl5pPr marL="685800">
              <a:buClr>
                <a:srgbClr val="B01C2E"/>
              </a:buClr>
              <a:buFont typeface="Arial"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 Placeholder 5"/>
          <p:cNvSpPr>
            <a:spLocks noGrp="1"/>
          </p:cNvSpPr>
          <p:nvPr>
            <p:ph type="body" sz="quarter" idx="33"/>
          </p:nvPr>
        </p:nvSpPr>
        <p:spPr>
          <a:xfrm>
            <a:off x="2133600" y="4713767"/>
            <a:ext cx="6556248" cy="1508760"/>
          </a:xfrm>
          <a:prstGeom prst="rect">
            <a:avLst/>
          </a:prstGeom>
          <a:solidFill>
            <a:srgbClr val="FFFFFF"/>
          </a:solidFill>
          <a:ln>
            <a:solidFill>
              <a:srgbClr val="C0C0C0"/>
            </a:solidFill>
          </a:ln>
        </p:spPr>
        <p:txBody>
          <a:bodyPr rIns="45720" anchor="ctr"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1500" baseline="0"/>
            </a:lvl3pPr>
            <a:lvl4pPr marL="514350">
              <a:buClr>
                <a:srgbClr val="B01C2E"/>
              </a:buClr>
              <a:buFont typeface="Arial" pitchFamily="34" charset="0"/>
              <a:buChar char="–"/>
              <a:defRPr sz="900"/>
            </a:lvl4pPr>
            <a:lvl5pPr marL="685800">
              <a:buClr>
                <a:srgbClr val="B01C2E"/>
              </a:buClr>
              <a:buFont typeface="Arial"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Slide Number Placeholder 9"/>
          <p:cNvSpPr>
            <a:spLocks noGrp="1"/>
          </p:cNvSpPr>
          <p:nvPr>
            <p:ph type="sldNum" sz="quarter" idx="34"/>
          </p:nvPr>
        </p:nvSpPr>
        <p:spPr/>
        <p:txBody>
          <a:bodyPr/>
          <a:lstStyle>
            <a:lvl1pPr>
              <a:defRPr/>
            </a:lvl1pPr>
          </a:lstStyle>
          <a:p>
            <a:fld id="{055F7767-1EA1-1B4C-AF44-6A3FCE365276}" type="slidenum">
              <a:rPr lang="en-US" altLang="en-US"/>
              <a:pPr/>
              <a:t>‹#›</a:t>
            </a:fld>
            <a:endParaRPr lang="en-US" altLang="en-US"/>
          </a:p>
        </p:txBody>
      </p:sp>
      <p:sp>
        <p:nvSpPr>
          <p:cNvPr id="11" name="Footer Placeholder 12"/>
          <p:cNvSpPr>
            <a:spLocks noGrp="1"/>
          </p:cNvSpPr>
          <p:nvPr>
            <p:ph type="ftr" sz="quarter" idx="35"/>
          </p:nvPr>
        </p:nvSpPr>
        <p:spPr/>
        <p:txBody>
          <a:bodyPr/>
          <a:lstStyle>
            <a:lvl1pPr>
              <a:defRPr/>
            </a:lvl1pPr>
          </a:lstStyle>
          <a:p>
            <a:pPr>
              <a:defRPr/>
            </a:pPr>
            <a:r>
              <a:rPr lang="en-US"/>
              <a:t>Interest Rate and Credit Risks</a:t>
            </a:r>
          </a:p>
        </p:txBody>
      </p:sp>
    </p:spTree>
    <p:extLst>
      <p:ext uri="{BB962C8B-B14F-4D97-AF65-F5344CB8AC3E}">
        <p14:creationId xmlns:p14="http://schemas.microsoft.com/office/powerpoint/2010/main" val="129632854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hevrons">
    <p:spTree>
      <p:nvGrpSpPr>
        <p:cNvPr id="1" name=""/>
        <p:cNvGrpSpPr/>
        <p:nvPr/>
      </p:nvGrpSpPr>
      <p:grpSpPr>
        <a:xfrm>
          <a:off x="0" y="0"/>
          <a:ext cx="0" cy="0"/>
          <a:chOff x="0" y="0"/>
          <a:chExt cx="0" cy="0"/>
        </a:xfrm>
      </p:grpSpPr>
      <p:sp>
        <p:nvSpPr>
          <p:cNvPr id="35" name="Text Placeholder 2"/>
          <p:cNvSpPr>
            <a:spLocks noGrp="1"/>
          </p:cNvSpPr>
          <p:nvPr>
            <p:ph type="body" sz="quarter" idx="12"/>
          </p:nvPr>
        </p:nvSpPr>
        <p:spPr>
          <a:xfrm>
            <a:off x="422276" y="1397000"/>
            <a:ext cx="1738313" cy="1155700"/>
          </a:xfrm>
          <a:prstGeom prst="homePlate">
            <a:avLst>
              <a:gd name="adj" fmla="val 19565"/>
            </a:avLst>
          </a:prstGeom>
          <a:solidFill>
            <a:srgbClr val="D7D7D7"/>
          </a:solidFill>
        </p:spPr>
        <p:txBody>
          <a:bodyPr anchor="ctr"/>
          <a:lstStyle>
            <a:lvl1pPr>
              <a:buNone/>
              <a:defRPr sz="900"/>
            </a:lvl1pPr>
          </a:lstStyle>
          <a:p>
            <a:pPr lvl="0"/>
            <a:r>
              <a:rPr lang="en-US"/>
              <a:t>Click to edit Master text styles</a:t>
            </a:r>
          </a:p>
        </p:txBody>
      </p:sp>
      <p:sp>
        <p:nvSpPr>
          <p:cNvPr id="36" name="Text Placeholder 3"/>
          <p:cNvSpPr>
            <a:spLocks noGrp="1"/>
          </p:cNvSpPr>
          <p:nvPr>
            <p:ph type="body" sz="quarter" idx="13"/>
          </p:nvPr>
        </p:nvSpPr>
        <p:spPr>
          <a:xfrm>
            <a:off x="2060576" y="1397000"/>
            <a:ext cx="1736725" cy="1155700"/>
          </a:xfrm>
          <a:prstGeom prst="chevron">
            <a:avLst>
              <a:gd name="adj" fmla="val 18696"/>
            </a:avLst>
          </a:prstGeom>
          <a:solidFill>
            <a:srgbClr val="D7D7D7"/>
          </a:solidFill>
        </p:spPr>
        <p:txBody>
          <a:bodyPr anchor="ctr"/>
          <a:lstStyle>
            <a:lvl1pPr>
              <a:buNone/>
              <a:defRPr sz="900"/>
            </a:lvl1pPr>
          </a:lstStyle>
          <a:p>
            <a:pPr lvl="0"/>
            <a:r>
              <a:rPr lang="en-US"/>
              <a:t>Click to edit Master text styles</a:t>
            </a:r>
          </a:p>
        </p:txBody>
      </p:sp>
      <p:sp>
        <p:nvSpPr>
          <p:cNvPr id="37" name="Text Placeholder 4"/>
          <p:cNvSpPr>
            <a:spLocks noGrp="1"/>
          </p:cNvSpPr>
          <p:nvPr>
            <p:ph type="body" sz="quarter" idx="15"/>
          </p:nvPr>
        </p:nvSpPr>
        <p:spPr>
          <a:xfrm>
            <a:off x="5335590" y="1397000"/>
            <a:ext cx="1738312" cy="1155700"/>
          </a:xfrm>
          <a:prstGeom prst="chevron">
            <a:avLst>
              <a:gd name="adj" fmla="val 18696"/>
            </a:avLst>
          </a:prstGeom>
          <a:solidFill>
            <a:srgbClr val="D7D7D7"/>
          </a:solidFill>
        </p:spPr>
        <p:txBody>
          <a:bodyPr anchor="ctr"/>
          <a:lstStyle>
            <a:lvl1pPr>
              <a:buNone/>
              <a:defRPr sz="900"/>
            </a:lvl1pPr>
          </a:lstStyle>
          <a:p>
            <a:pPr lvl="0"/>
            <a:r>
              <a:rPr lang="en-US"/>
              <a:t>Click to edit Master text styles</a:t>
            </a:r>
          </a:p>
        </p:txBody>
      </p:sp>
      <p:sp>
        <p:nvSpPr>
          <p:cNvPr id="38" name="Text Placeholder 5"/>
          <p:cNvSpPr>
            <a:spLocks noGrp="1"/>
          </p:cNvSpPr>
          <p:nvPr>
            <p:ph type="body" sz="quarter" idx="16"/>
          </p:nvPr>
        </p:nvSpPr>
        <p:spPr>
          <a:xfrm>
            <a:off x="3698876" y="1397000"/>
            <a:ext cx="1736725" cy="1155700"/>
          </a:xfrm>
          <a:prstGeom prst="chevron">
            <a:avLst>
              <a:gd name="adj" fmla="val 18687"/>
            </a:avLst>
          </a:prstGeom>
          <a:solidFill>
            <a:srgbClr val="B01C2E"/>
          </a:solidFill>
        </p:spPr>
        <p:txBody>
          <a:bodyPr anchor="ctr"/>
          <a:lstStyle>
            <a:lvl1pPr>
              <a:buNone/>
              <a:defRPr sz="900" b="1">
                <a:solidFill>
                  <a:srgbClr val="FFFFFF"/>
                </a:solidFill>
              </a:defRPr>
            </a:lvl1pPr>
          </a:lstStyle>
          <a:p>
            <a:pPr lvl="0"/>
            <a:r>
              <a:rPr lang="en-US"/>
              <a:t>Click to edit Master text styles</a:t>
            </a:r>
          </a:p>
        </p:txBody>
      </p:sp>
      <p:sp>
        <p:nvSpPr>
          <p:cNvPr id="39" name="Text Placeholder 6"/>
          <p:cNvSpPr>
            <a:spLocks noGrp="1"/>
          </p:cNvSpPr>
          <p:nvPr>
            <p:ph type="body" sz="quarter" idx="17"/>
          </p:nvPr>
        </p:nvSpPr>
        <p:spPr>
          <a:xfrm>
            <a:off x="6973891" y="1397000"/>
            <a:ext cx="1736725" cy="1155700"/>
          </a:xfrm>
          <a:prstGeom prst="chevron">
            <a:avLst>
              <a:gd name="adj" fmla="val 18696"/>
            </a:avLst>
          </a:prstGeom>
          <a:solidFill>
            <a:srgbClr val="D7D7D7"/>
          </a:solidFill>
        </p:spPr>
        <p:txBody>
          <a:bodyPr anchor="ctr"/>
          <a:lstStyle>
            <a:lvl1pPr>
              <a:buNone/>
              <a:defRPr sz="900"/>
            </a:lvl1pPr>
          </a:lstStyle>
          <a:p>
            <a:pPr lvl="0"/>
            <a:r>
              <a:rPr lang="en-US"/>
              <a:t>Click to edit Master text styles</a:t>
            </a:r>
          </a:p>
        </p:txBody>
      </p:sp>
      <p:sp>
        <p:nvSpPr>
          <p:cNvPr id="40" name="Text Placeholder 7"/>
          <p:cNvSpPr>
            <a:spLocks noGrp="1"/>
          </p:cNvSpPr>
          <p:nvPr>
            <p:ph type="body" sz="quarter" idx="18"/>
          </p:nvPr>
        </p:nvSpPr>
        <p:spPr>
          <a:xfrm>
            <a:off x="422275" y="2954338"/>
            <a:ext cx="2147888" cy="1155700"/>
          </a:xfrm>
          <a:prstGeom prst="homePlate">
            <a:avLst>
              <a:gd name="adj" fmla="val 19557"/>
            </a:avLst>
          </a:prstGeom>
          <a:solidFill>
            <a:srgbClr val="B01C2E"/>
          </a:solidFill>
        </p:spPr>
        <p:txBody>
          <a:bodyPr anchor="ctr"/>
          <a:lstStyle>
            <a:lvl1pPr>
              <a:buNone/>
              <a:defRPr sz="900" b="1">
                <a:solidFill>
                  <a:srgbClr val="FFFFFF"/>
                </a:solidFill>
              </a:defRPr>
            </a:lvl1pPr>
          </a:lstStyle>
          <a:p>
            <a:pPr lvl="0"/>
            <a:r>
              <a:rPr lang="en-US"/>
              <a:t>Click to edit Master text styles</a:t>
            </a:r>
          </a:p>
        </p:txBody>
      </p:sp>
      <p:sp>
        <p:nvSpPr>
          <p:cNvPr id="41" name="Text Placeholder 8"/>
          <p:cNvSpPr>
            <a:spLocks noGrp="1"/>
          </p:cNvSpPr>
          <p:nvPr>
            <p:ph type="body" sz="quarter" idx="19"/>
          </p:nvPr>
        </p:nvSpPr>
        <p:spPr>
          <a:xfrm>
            <a:off x="2468564" y="2954338"/>
            <a:ext cx="2149475" cy="1155700"/>
          </a:xfrm>
          <a:prstGeom prst="chevron">
            <a:avLst>
              <a:gd name="adj" fmla="val 18696"/>
            </a:avLst>
          </a:prstGeom>
          <a:solidFill>
            <a:srgbClr val="D7D7D7"/>
          </a:solidFill>
        </p:spPr>
        <p:txBody>
          <a:bodyPr anchor="ctr"/>
          <a:lstStyle>
            <a:lvl1pPr>
              <a:buNone/>
              <a:defRPr sz="900"/>
            </a:lvl1pPr>
          </a:lstStyle>
          <a:p>
            <a:pPr lvl="0"/>
            <a:r>
              <a:rPr lang="en-US"/>
              <a:t>Click to edit Master text styles</a:t>
            </a:r>
          </a:p>
        </p:txBody>
      </p:sp>
      <p:sp>
        <p:nvSpPr>
          <p:cNvPr id="42" name="Text Placeholder 9"/>
          <p:cNvSpPr>
            <a:spLocks noGrp="1"/>
          </p:cNvSpPr>
          <p:nvPr>
            <p:ph type="body" sz="quarter" idx="20"/>
          </p:nvPr>
        </p:nvSpPr>
        <p:spPr>
          <a:xfrm>
            <a:off x="6561140" y="2954338"/>
            <a:ext cx="2149475" cy="1155700"/>
          </a:xfrm>
          <a:prstGeom prst="chevron">
            <a:avLst>
              <a:gd name="adj" fmla="val 18696"/>
            </a:avLst>
          </a:prstGeom>
          <a:solidFill>
            <a:srgbClr val="D7D7D7"/>
          </a:solidFill>
        </p:spPr>
        <p:txBody>
          <a:bodyPr anchor="ctr"/>
          <a:lstStyle>
            <a:lvl1pPr>
              <a:buNone/>
              <a:defRPr sz="900"/>
            </a:lvl1pPr>
          </a:lstStyle>
          <a:p>
            <a:pPr lvl="0"/>
            <a:r>
              <a:rPr lang="en-US"/>
              <a:t>Click to edit Master text styles</a:t>
            </a:r>
          </a:p>
        </p:txBody>
      </p:sp>
      <p:sp>
        <p:nvSpPr>
          <p:cNvPr id="43" name="Text Placeholder 10"/>
          <p:cNvSpPr>
            <a:spLocks noGrp="1"/>
          </p:cNvSpPr>
          <p:nvPr>
            <p:ph type="body" sz="quarter" idx="21"/>
          </p:nvPr>
        </p:nvSpPr>
        <p:spPr>
          <a:xfrm>
            <a:off x="4514852" y="2954338"/>
            <a:ext cx="2149475" cy="1155700"/>
          </a:xfrm>
          <a:prstGeom prst="chevron">
            <a:avLst>
              <a:gd name="adj" fmla="val 18696"/>
            </a:avLst>
          </a:prstGeom>
          <a:solidFill>
            <a:srgbClr val="D7D7D7"/>
          </a:solidFill>
        </p:spPr>
        <p:txBody>
          <a:bodyPr anchor="ctr"/>
          <a:lstStyle>
            <a:lvl1pPr>
              <a:buNone/>
              <a:defRPr sz="900"/>
            </a:lvl1pPr>
          </a:lstStyle>
          <a:p>
            <a:pPr lvl="0"/>
            <a:r>
              <a:rPr lang="en-US"/>
              <a:t>Click to edit Master text styles</a:t>
            </a:r>
          </a:p>
        </p:txBody>
      </p:sp>
      <p:sp>
        <p:nvSpPr>
          <p:cNvPr id="44" name="Text Placeholder 11"/>
          <p:cNvSpPr>
            <a:spLocks noGrp="1"/>
          </p:cNvSpPr>
          <p:nvPr>
            <p:ph type="body" sz="quarter" idx="22"/>
          </p:nvPr>
        </p:nvSpPr>
        <p:spPr>
          <a:xfrm>
            <a:off x="431801" y="4497388"/>
            <a:ext cx="2816225" cy="1154112"/>
          </a:xfrm>
          <a:prstGeom prst="homePlate">
            <a:avLst>
              <a:gd name="adj" fmla="val 19565"/>
            </a:avLst>
          </a:prstGeom>
          <a:solidFill>
            <a:srgbClr val="D7D7D7"/>
          </a:solidFill>
        </p:spPr>
        <p:txBody>
          <a:bodyPr anchor="ctr"/>
          <a:lstStyle>
            <a:lvl1pPr>
              <a:buNone/>
              <a:defRPr sz="900"/>
            </a:lvl1pPr>
          </a:lstStyle>
          <a:p>
            <a:pPr lvl="0"/>
            <a:r>
              <a:rPr lang="en-US"/>
              <a:t>Click to edit Master text styles</a:t>
            </a:r>
          </a:p>
        </p:txBody>
      </p:sp>
      <p:sp>
        <p:nvSpPr>
          <p:cNvPr id="45" name="Text Placeholder 12"/>
          <p:cNvSpPr>
            <a:spLocks noGrp="1"/>
          </p:cNvSpPr>
          <p:nvPr>
            <p:ph type="body" sz="quarter" idx="23"/>
          </p:nvPr>
        </p:nvSpPr>
        <p:spPr>
          <a:xfrm>
            <a:off x="3170239" y="4497388"/>
            <a:ext cx="2816225" cy="1154112"/>
          </a:xfrm>
          <a:prstGeom prst="chevron">
            <a:avLst>
              <a:gd name="adj" fmla="val 18696"/>
            </a:avLst>
          </a:prstGeom>
          <a:solidFill>
            <a:srgbClr val="D7D7D7"/>
          </a:solidFill>
        </p:spPr>
        <p:txBody>
          <a:bodyPr anchor="ctr"/>
          <a:lstStyle>
            <a:lvl1pPr>
              <a:buNone/>
              <a:defRPr sz="900"/>
            </a:lvl1pPr>
          </a:lstStyle>
          <a:p>
            <a:pPr lvl="0"/>
            <a:r>
              <a:rPr lang="en-US"/>
              <a:t>Click to edit Master text styles</a:t>
            </a:r>
          </a:p>
        </p:txBody>
      </p:sp>
      <p:sp>
        <p:nvSpPr>
          <p:cNvPr id="46" name="Text Placeholder 13"/>
          <p:cNvSpPr>
            <a:spLocks noGrp="1"/>
          </p:cNvSpPr>
          <p:nvPr>
            <p:ph type="body" sz="quarter" idx="25"/>
          </p:nvPr>
        </p:nvSpPr>
        <p:spPr>
          <a:xfrm>
            <a:off x="5908676" y="4497388"/>
            <a:ext cx="2816225" cy="1154112"/>
          </a:xfrm>
          <a:prstGeom prst="chevron">
            <a:avLst>
              <a:gd name="adj" fmla="val 18719"/>
            </a:avLst>
          </a:prstGeom>
          <a:solidFill>
            <a:srgbClr val="B01C2E"/>
          </a:solidFill>
        </p:spPr>
        <p:txBody>
          <a:bodyPr anchor="ctr"/>
          <a:lstStyle>
            <a:lvl1pPr>
              <a:buNone/>
              <a:defRPr sz="900" b="1">
                <a:solidFill>
                  <a:srgbClr val="FFFFFF"/>
                </a:solidFill>
              </a:defRPr>
            </a:lvl1pPr>
          </a:lstStyle>
          <a:p>
            <a:pPr lvl="0"/>
            <a:r>
              <a:rPr lang="en-US"/>
              <a:t>Click to edit Master text styles</a:t>
            </a:r>
          </a:p>
        </p:txBody>
      </p:sp>
      <p:sp>
        <p:nvSpPr>
          <p:cNvPr id="16"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5" name="Slide Number Placeholder 9"/>
          <p:cNvSpPr>
            <a:spLocks noGrp="1"/>
          </p:cNvSpPr>
          <p:nvPr>
            <p:ph type="sldNum" sz="quarter" idx="26"/>
          </p:nvPr>
        </p:nvSpPr>
        <p:spPr/>
        <p:txBody>
          <a:bodyPr/>
          <a:lstStyle>
            <a:lvl1pPr>
              <a:defRPr/>
            </a:lvl1pPr>
          </a:lstStyle>
          <a:p>
            <a:fld id="{48E524AC-D0C7-2340-84EA-A4DF70E82140}" type="slidenum">
              <a:rPr lang="en-US" altLang="en-US"/>
              <a:pPr/>
              <a:t>‹#›</a:t>
            </a:fld>
            <a:endParaRPr lang="en-US" altLang="en-US"/>
          </a:p>
        </p:txBody>
      </p:sp>
      <p:sp>
        <p:nvSpPr>
          <p:cNvPr id="17" name="Footer Placeholder 12"/>
          <p:cNvSpPr>
            <a:spLocks noGrp="1"/>
          </p:cNvSpPr>
          <p:nvPr>
            <p:ph type="ftr" sz="quarter" idx="27"/>
          </p:nvPr>
        </p:nvSpPr>
        <p:spPr/>
        <p:txBody>
          <a:bodyPr/>
          <a:lstStyle>
            <a:lvl1pPr>
              <a:defRPr/>
            </a:lvl1pPr>
          </a:lstStyle>
          <a:p>
            <a:pPr>
              <a:defRPr/>
            </a:pPr>
            <a:r>
              <a:rPr lang="en-US"/>
              <a:t>Interest Rate and Credit Risks</a:t>
            </a:r>
          </a:p>
        </p:txBody>
      </p:sp>
    </p:spTree>
    <p:extLst>
      <p:ext uri="{BB962C8B-B14F-4D97-AF65-F5344CB8AC3E}">
        <p14:creationId xmlns:p14="http://schemas.microsoft.com/office/powerpoint/2010/main" val="9083877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Blocks - Major Points - Chevrons">
    <p:spTree>
      <p:nvGrpSpPr>
        <p:cNvPr id="1" name=""/>
        <p:cNvGrpSpPr/>
        <p:nvPr/>
      </p:nvGrpSpPr>
      <p:grpSpPr>
        <a:xfrm>
          <a:off x="0" y="0"/>
          <a:ext cx="0" cy="0"/>
          <a:chOff x="0" y="0"/>
          <a:chExt cx="0" cy="0"/>
        </a:xfrm>
      </p:grpSpPr>
      <p:sp>
        <p:nvSpPr>
          <p:cNvPr id="15" name="Text Placeholder 5"/>
          <p:cNvSpPr>
            <a:spLocks noGrp="1"/>
          </p:cNvSpPr>
          <p:nvPr>
            <p:ph type="body" sz="quarter" idx="31"/>
          </p:nvPr>
        </p:nvSpPr>
        <p:spPr>
          <a:xfrm>
            <a:off x="2133600" y="1344304"/>
            <a:ext cx="6629400" cy="859536"/>
          </a:xfrm>
          <a:prstGeom prst="rect">
            <a:avLst/>
          </a:prstGeom>
          <a:solidFill>
            <a:srgbClr val="FFFFFF"/>
          </a:solidFill>
          <a:ln>
            <a:solidFill>
              <a:srgbClr val="C0C0C0"/>
            </a:solidFill>
          </a:ln>
        </p:spPr>
        <p:txBody>
          <a:bodyPr lIns="365760" anchor="ctr"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900" baseline="0"/>
            </a:lvl3pPr>
            <a:lvl4pPr marL="514350">
              <a:buClr>
                <a:srgbClr val="B01C2E"/>
              </a:buClr>
              <a:buFont typeface="Arial" pitchFamily="34" charset="0"/>
              <a:buChar char="–"/>
              <a:defRPr sz="900"/>
            </a:lvl4pPr>
            <a:lvl5pPr marL="685800">
              <a:buClr>
                <a:srgbClr val="B01C2E"/>
              </a:buClr>
              <a:buFont typeface="Arial" pitchFamily="34" charset="0"/>
              <a:buChar char="–"/>
              <a:defRPr sz="900"/>
            </a:lvl5pPr>
          </a:lstStyle>
          <a:p>
            <a:pPr lvl="0"/>
            <a:r>
              <a:rPr lang="en-US"/>
              <a:t>Click to edit Master text styles</a:t>
            </a:r>
          </a:p>
        </p:txBody>
      </p:sp>
      <p:sp>
        <p:nvSpPr>
          <p:cNvPr id="16" name="Text Placeholder 5"/>
          <p:cNvSpPr>
            <a:spLocks noGrp="1"/>
          </p:cNvSpPr>
          <p:nvPr>
            <p:ph type="body" sz="quarter" idx="32"/>
          </p:nvPr>
        </p:nvSpPr>
        <p:spPr>
          <a:xfrm>
            <a:off x="2133600" y="2360778"/>
            <a:ext cx="6629400" cy="859536"/>
          </a:xfrm>
          <a:prstGeom prst="rect">
            <a:avLst/>
          </a:prstGeom>
          <a:solidFill>
            <a:srgbClr val="FFFFFF"/>
          </a:solidFill>
          <a:ln>
            <a:solidFill>
              <a:srgbClr val="C0C0C0"/>
            </a:solidFill>
          </a:ln>
        </p:spPr>
        <p:txBody>
          <a:bodyPr lIns="365760" anchor="ctr"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900" baseline="0"/>
            </a:lvl3pPr>
            <a:lvl4pPr marL="514350">
              <a:buClr>
                <a:srgbClr val="B01C2E"/>
              </a:buClr>
              <a:buFont typeface="Arial" pitchFamily="34" charset="0"/>
              <a:buChar char="–"/>
              <a:defRPr sz="900"/>
            </a:lvl4pPr>
            <a:lvl5pPr marL="685800">
              <a:buClr>
                <a:srgbClr val="B01C2E"/>
              </a:buClr>
              <a:buFont typeface="Arial" pitchFamily="34" charset="0"/>
              <a:buChar char="–"/>
              <a:defRPr sz="900"/>
            </a:lvl5pPr>
          </a:lstStyle>
          <a:p>
            <a:pPr lvl="0"/>
            <a:r>
              <a:rPr lang="en-US"/>
              <a:t>Click to edit Master text styles</a:t>
            </a:r>
          </a:p>
        </p:txBody>
      </p:sp>
      <p:sp>
        <p:nvSpPr>
          <p:cNvPr id="17" name="Text Placeholder 5"/>
          <p:cNvSpPr>
            <a:spLocks noGrp="1"/>
          </p:cNvSpPr>
          <p:nvPr>
            <p:ph type="body" sz="quarter" idx="33"/>
          </p:nvPr>
        </p:nvSpPr>
        <p:spPr>
          <a:xfrm>
            <a:off x="2133600" y="3377252"/>
            <a:ext cx="6629400" cy="859536"/>
          </a:xfrm>
          <a:prstGeom prst="rect">
            <a:avLst/>
          </a:prstGeom>
          <a:solidFill>
            <a:srgbClr val="FFFFFF"/>
          </a:solidFill>
          <a:ln>
            <a:solidFill>
              <a:srgbClr val="C0C0C0"/>
            </a:solidFill>
          </a:ln>
        </p:spPr>
        <p:txBody>
          <a:bodyPr lIns="365760" anchor="ctr"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900" baseline="0"/>
            </a:lvl3pPr>
            <a:lvl4pPr marL="514350">
              <a:buClr>
                <a:srgbClr val="B01C2E"/>
              </a:buClr>
              <a:buFont typeface="Arial" pitchFamily="34" charset="0"/>
              <a:buChar char="–"/>
              <a:defRPr sz="900"/>
            </a:lvl4pPr>
            <a:lvl5pPr marL="685800">
              <a:buClr>
                <a:srgbClr val="B01C2E"/>
              </a:buClr>
              <a:buFont typeface="Arial" pitchFamily="34" charset="0"/>
              <a:buChar char="–"/>
              <a:defRPr sz="900"/>
            </a:lvl5pPr>
          </a:lstStyle>
          <a:p>
            <a:pPr lvl="0"/>
            <a:r>
              <a:rPr lang="en-US"/>
              <a:t>Click to edit Master text styles</a:t>
            </a:r>
          </a:p>
        </p:txBody>
      </p:sp>
      <p:sp>
        <p:nvSpPr>
          <p:cNvPr id="19" name="Text Placeholder 5"/>
          <p:cNvSpPr>
            <a:spLocks noGrp="1"/>
          </p:cNvSpPr>
          <p:nvPr>
            <p:ph type="body" sz="quarter" idx="34"/>
          </p:nvPr>
        </p:nvSpPr>
        <p:spPr>
          <a:xfrm>
            <a:off x="2133600" y="4393726"/>
            <a:ext cx="6629400" cy="859536"/>
          </a:xfrm>
          <a:prstGeom prst="rect">
            <a:avLst/>
          </a:prstGeom>
          <a:solidFill>
            <a:srgbClr val="FFFFFF"/>
          </a:solidFill>
          <a:ln>
            <a:solidFill>
              <a:srgbClr val="C0C0C0"/>
            </a:solidFill>
          </a:ln>
        </p:spPr>
        <p:txBody>
          <a:bodyPr lIns="365760" anchor="ctr"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900" baseline="0"/>
            </a:lvl3pPr>
            <a:lvl4pPr marL="514350">
              <a:buClr>
                <a:srgbClr val="B01C2E"/>
              </a:buClr>
              <a:buFont typeface="Arial" pitchFamily="34" charset="0"/>
              <a:buChar char="–"/>
              <a:defRPr sz="900"/>
            </a:lvl4pPr>
            <a:lvl5pPr marL="685800">
              <a:buClr>
                <a:srgbClr val="B01C2E"/>
              </a:buClr>
              <a:buFont typeface="Arial" pitchFamily="34" charset="0"/>
              <a:buChar char="–"/>
              <a:defRPr sz="900"/>
            </a:lvl5pPr>
          </a:lstStyle>
          <a:p>
            <a:pPr lvl="0"/>
            <a:r>
              <a:rPr lang="en-US"/>
              <a:t>Click to edit Master text styles</a:t>
            </a:r>
          </a:p>
        </p:txBody>
      </p:sp>
      <p:sp>
        <p:nvSpPr>
          <p:cNvPr id="20" name="Text Placeholder 5"/>
          <p:cNvSpPr>
            <a:spLocks noGrp="1"/>
          </p:cNvSpPr>
          <p:nvPr>
            <p:ph type="body" sz="quarter" idx="35"/>
          </p:nvPr>
        </p:nvSpPr>
        <p:spPr>
          <a:xfrm>
            <a:off x="2133600" y="5410200"/>
            <a:ext cx="6629400" cy="859536"/>
          </a:xfrm>
          <a:prstGeom prst="rect">
            <a:avLst/>
          </a:prstGeom>
          <a:solidFill>
            <a:srgbClr val="FFFFFF"/>
          </a:solidFill>
          <a:ln>
            <a:solidFill>
              <a:srgbClr val="C0C0C0"/>
            </a:solidFill>
          </a:ln>
        </p:spPr>
        <p:txBody>
          <a:bodyPr lIns="365760" anchor="ctr"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900" baseline="0"/>
            </a:lvl3pPr>
            <a:lvl4pPr marL="514350">
              <a:buClr>
                <a:srgbClr val="B01C2E"/>
              </a:buClr>
              <a:buFont typeface="Arial" pitchFamily="34" charset="0"/>
              <a:buChar char="–"/>
              <a:defRPr sz="900"/>
            </a:lvl4pPr>
            <a:lvl5pPr marL="685800">
              <a:buClr>
                <a:srgbClr val="B01C2E"/>
              </a:buClr>
              <a:buFont typeface="Arial" pitchFamily="34" charset="0"/>
              <a:buChar char="–"/>
              <a:defRPr sz="900"/>
            </a:lvl5pPr>
          </a:lstStyle>
          <a:p>
            <a:pPr lvl="0"/>
            <a:r>
              <a:rPr lang="en-US"/>
              <a:t>Click to edit Master text styles</a:t>
            </a:r>
          </a:p>
        </p:txBody>
      </p:sp>
      <p:sp>
        <p:nvSpPr>
          <p:cNvPr id="13" name="Text Placeholder 19"/>
          <p:cNvSpPr>
            <a:spLocks noGrp="1"/>
          </p:cNvSpPr>
          <p:nvPr>
            <p:ph type="body" sz="quarter" idx="10"/>
          </p:nvPr>
        </p:nvSpPr>
        <p:spPr>
          <a:xfrm>
            <a:off x="457200" y="1344304"/>
            <a:ext cx="1905000" cy="859536"/>
          </a:xfrm>
          <a:prstGeom prst="homePlate">
            <a:avLst>
              <a:gd name="adj" fmla="val 29359"/>
            </a:avLst>
          </a:prstGeom>
          <a:solidFill>
            <a:srgbClr val="B01C2E"/>
          </a:solidFill>
        </p:spPr>
        <p:txBody>
          <a:bodyPr anchor="ctr"/>
          <a:lstStyle>
            <a:lvl1pPr>
              <a:buNone/>
              <a:defRPr sz="900" b="1">
                <a:solidFill>
                  <a:srgbClr val="FFFFFF"/>
                </a:solidFill>
              </a:defRPr>
            </a:lvl1pPr>
          </a:lstStyle>
          <a:p>
            <a:pPr lvl="0"/>
            <a:r>
              <a:rPr lang="en-US"/>
              <a:t>Click to edit Master text styles</a:t>
            </a:r>
          </a:p>
        </p:txBody>
      </p:sp>
      <p:sp>
        <p:nvSpPr>
          <p:cNvPr id="26" name="Text Placeholder 19"/>
          <p:cNvSpPr>
            <a:spLocks noGrp="1"/>
          </p:cNvSpPr>
          <p:nvPr>
            <p:ph type="body" sz="quarter" idx="22"/>
          </p:nvPr>
        </p:nvSpPr>
        <p:spPr>
          <a:xfrm>
            <a:off x="457200" y="2357366"/>
            <a:ext cx="1905000" cy="859536"/>
          </a:xfrm>
          <a:prstGeom prst="homePlate">
            <a:avLst>
              <a:gd name="adj" fmla="val 29359"/>
            </a:avLst>
          </a:prstGeom>
          <a:solidFill>
            <a:srgbClr val="B01C2E"/>
          </a:solidFill>
        </p:spPr>
        <p:txBody>
          <a:bodyPr anchor="ctr"/>
          <a:lstStyle>
            <a:lvl1pPr>
              <a:buNone/>
              <a:defRPr sz="900" b="1">
                <a:solidFill>
                  <a:srgbClr val="FFFFFF"/>
                </a:solidFill>
              </a:defRPr>
            </a:lvl1pPr>
          </a:lstStyle>
          <a:p>
            <a:pPr lvl="0"/>
            <a:r>
              <a:rPr lang="en-US"/>
              <a:t>Click to edit Master text styles</a:t>
            </a:r>
          </a:p>
        </p:txBody>
      </p:sp>
      <p:sp>
        <p:nvSpPr>
          <p:cNvPr id="28" name="Text Placeholder 19"/>
          <p:cNvSpPr>
            <a:spLocks noGrp="1"/>
          </p:cNvSpPr>
          <p:nvPr>
            <p:ph type="body" sz="quarter" idx="24"/>
          </p:nvPr>
        </p:nvSpPr>
        <p:spPr>
          <a:xfrm>
            <a:off x="457200" y="3370428"/>
            <a:ext cx="1905000" cy="859536"/>
          </a:xfrm>
          <a:prstGeom prst="homePlate">
            <a:avLst>
              <a:gd name="adj" fmla="val 29359"/>
            </a:avLst>
          </a:prstGeom>
          <a:solidFill>
            <a:srgbClr val="B01C2E"/>
          </a:solidFill>
        </p:spPr>
        <p:txBody>
          <a:bodyPr anchor="ctr"/>
          <a:lstStyle>
            <a:lvl1pPr>
              <a:buNone/>
              <a:defRPr sz="900" b="1">
                <a:solidFill>
                  <a:srgbClr val="FFFFFF"/>
                </a:solidFill>
              </a:defRPr>
            </a:lvl1pPr>
          </a:lstStyle>
          <a:p>
            <a:pPr lvl="0"/>
            <a:r>
              <a:rPr lang="en-US"/>
              <a:t>Click to edit Master text styles</a:t>
            </a:r>
          </a:p>
        </p:txBody>
      </p:sp>
      <p:sp>
        <p:nvSpPr>
          <p:cNvPr id="30" name="Text Placeholder 19"/>
          <p:cNvSpPr>
            <a:spLocks noGrp="1"/>
          </p:cNvSpPr>
          <p:nvPr>
            <p:ph type="body" sz="quarter" idx="26"/>
          </p:nvPr>
        </p:nvSpPr>
        <p:spPr>
          <a:xfrm>
            <a:off x="457200" y="4383490"/>
            <a:ext cx="1905000" cy="859536"/>
          </a:xfrm>
          <a:prstGeom prst="homePlate">
            <a:avLst>
              <a:gd name="adj" fmla="val 29359"/>
            </a:avLst>
          </a:prstGeom>
          <a:solidFill>
            <a:srgbClr val="B01C2E"/>
          </a:solidFill>
        </p:spPr>
        <p:txBody>
          <a:bodyPr anchor="ctr"/>
          <a:lstStyle>
            <a:lvl1pPr>
              <a:buNone/>
              <a:defRPr sz="900" b="1">
                <a:solidFill>
                  <a:srgbClr val="FFFFFF"/>
                </a:solidFill>
              </a:defRPr>
            </a:lvl1pPr>
          </a:lstStyle>
          <a:p>
            <a:pPr lvl="0"/>
            <a:r>
              <a:rPr lang="en-US"/>
              <a:t>Click to edit Master text styles</a:t>
            </a:r>
          </a:p>
        </p:txBody>
      </p:sp>
      <p:sp>
        <p:nvSpPr>
          <p:cNvPr id="32" name="Text Placeholder 19"/>
          <p:cNvSpPr>
            <a:spLocks noGrp="1"/>
          </p:cNvSpPr>
          <p:nvPr>
            <p:ph type="body" sz="quarter" idx="28"/>
          </p:nvPr>
        </p:nvSpPr>
        <p:spPr>
          <a:xfrm>
            <a:off x="457200" y="5396552"/>
            <a:ext cx="1905000" cy="859536"/>
          </a:xfrm>
          <a:prstGeom prst="homePlate">
            <a:avLst>
              <a:gd name="adj" fmla="val 29359"/>
            </a:avLst>
          </a:prstGeom>
          <a:solidFill>
            <a:srgbClr val="B01C2E"/>
          </a:solidFill>
        </p:spPr>
        <p:txBody>
          <a:bodyPr anchor="ctr"/>
          <a:lstStyle>
            <a:lvl1pPr>
              <a:buNone/>
              <a:defRPr sz="900" b="1">
                <a:solidFill>
                  <a:srgbClr val="FFFFFF"/>
                </a:solidFill>
              </a:defRPr>
            </a:lvl1pPr>
          </a:lstStyle>
          <a:p>
            <a:pPr lvl="0"/>
            <a:r>
              <a:rPr lang="en-US"/>
              <a:t>Click to edit Master text styles</a:t>
            </a:r>
          </a:p>
        </p:txBody>
      </p:sp>
      <p:sp>
        <p:nvSpPr>
          <p:cNvPr id="14"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8" name="Slide Number Placeholder 9"/>
          <p:cNvSpPr>
            <a:spLocks noGrp="1"/>
          </p:cNvSpPr>
          <p:nvPr>
            <p:ph type="sldNum" sz="quarter" idx="36"/>
          </p:nvPr>
        </p:nvSpPr>
        <p:spPr/>
        <p:txBody>
          <a:bodyPr/>
          <a:lstStyle>
            <a:lvl1pPr>
              <a:defRPr/>
            </a:lvl1pPr>
          </a:lstStyle>
          <a:p>
            <a:fld id="{19846C2F-D19C-FA45-A159-B087F18BCDE0}" type="slidenum">
              <a:rPr lang="en-US" altLang="en-US"/>
              <a:pPr/>
              <a:t>‹#›</a:t>
            </a:fld>
            <a:endParaRPr lang="en-US" altLang="en-US"/>
          </a:p>
        </p:txBody>
      </p:sp>
      <p:sp>
        <p:nvSpPr>
          <p:cNvPr id="21" name="Footer Placeholder 12"/>
          <p:cNvSpPr>
            <a:spLocks noGrp="1"/>
          </p:cNvSpPr>
          <p:nvPr>
            <p:ph type="ftr" sz="quarter" idx="37"/>
          </p:nvPr>
        </p:nvSpPr>
        <p:spPr/>
        <p:txBody>
          <a:bodyPr/>
          <a:lstStyle>
            <a:lvl1pPr>
              <a:defRPr/>
            </a:lvl1pPr>
          </a:lstStyle>
          <a:p>
            <a:pPr>
              <a:defRPr/>
            </a:pPr>
            <a:r>
              <a:rPr lang="en-US"/>
              <a:t>Interest Rate and Credit Risks</a:t>
            </a:r>
          </a:p>
        </p:txBody>
      </p:sp>
    </p:spTree>
    <p:extLst>
      <p:ext uri="{BB962C8B-B14F-4D97-AF65-F5344CB8AC3E}">
        <p14:creationId xmlns:p14="http://schemas.microsoft.com/office/powerpoint/2010/main" val="3217702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15" name="Line 105"/>
          <p:cNvSpPr>
            <a:spLocks noChangeShapeType="1"/>
          </p:cNvSpPr>
          <p:nvPr/>
        </p:nvSpPr>
        <p:spPr bwMode="gray">
          <a:xfrm>
            <a:off x="4419600" y="3632202"/>
            <a:ext cx="0" cy="519113"/>
          </a:xfrm>
          <a:prstGeom prst="line">
            <a:avLst/>
          </a:prstGeom>
          <a:noFill/>
          <a:ln w="12700">
            <a:solidFill>
              <a:srgbClr val="C0C0C0"/>
            </a:solidFill>
            <a:round/>
            <a:headEnd type="none" w="sm" len="sm"/>
            <a:tailEnd type="none" w="med" len="lg"/>
          </a:ln>
          <a:extLst>
            <a:ext uri="{909E8E84-426E-40DD-AFC4-6F175D3DCCD1}">
              <a14:hiddenFill xmlns:a14="http://schemas.microsoft.com/office/drawing/2010/main">
                <a:noFill/>
              </a14:hiddenFill>
            </a:ext>
          </a:extLst>
        </p:spPr>
        <p:txBody>
          <a:bodyPr tIns="68580" bIns="68580"/>
          <a:lstStyle/>
          <a:p>
            <a:endParaRPr lang="en-US" sz="1350"/>
          </a:p>
        </p:txBody>
      </p:sp>
      <p:sp>
        <p:nvSpPr>
          <p:cNvPr id="16" name="Line 115"/>
          <p:cNvSpPr>
            <a:spLocks noChangeShapeType="1"/>
          </p:cNvSpPr>
          <p:nvPr userDrawn="1"/>
        </p:nvSpPr>
        <p:spPr bwMode="gray">
          <a:xfrm>
            <a:off x="2286000" y="3632202"/>
            <a:ext cx="0" cy="519113"/>
          </a:xfrm>
          <a:prstGeom prst="line">
            <a:avLst/>
          </a:prstGeom>
          <a:noFill/>
          <a:ln w="12700">
            <a:solidFill>
              <a:srgbClr val="C0C0C0"/>
            </a:solidFill>
            <a:round/>
            <a:headEnd type="none" w="sm" len="sm"/>
            <a:tailEnd type="none" w="med" len="lg"/>
          </a:ln>
          <a:extLst>
            <a:ext uri="{909E8E84-426E-40DD-AFC4-6F175D3DCCD1}">
              <a14:hiddenFill xmlns:a14="http://schemas.microsoft.com/office/drawing/2010/main">
                <a:noFill/>
              </a14:hiddenFill>
            </a:ext>
          </a:extLst>
        </p:spPr>
        <p:txBody>
          <a:bodyPr tIns="68580" bIns="68580"/>
          <a:lstStyle/>
          <a:p>
            <a:endParaRPr lang="en-US" sz="1350"/>
          </a:p>
        </p:txBody>
      </p:sp>
      <p:sp>
        <p:nvSpPr>
          <p:cNvPr id="17" name="Line 118"/>
          <p:cNvSpPr>
            <a:spLocks noChangeShapeType="1"/>
          </p:cNvSpPr>
          <p:nvPr/>
        </p:nvSpPr>
        <p:spPr bwMode="gray">
          <a:xfrm>
            <a:off x="6753225" y="3632202"/>
            <a:ext cx="0" cy="519113"/>
          </a:xfrm>
          <a:prstGeom prst="line">
            <a:avLst/>
          </a:prstGeom>
          <a:noFill/>
          <a:ln w="12700">
            <a:solidFill>
              <a:srgbClr val="C0C0C0"/>
            </a:solidFill>
            <a:round/>
            <a:headEnd type="none" w="sm" len="sm"/>
            <a:tailEnd type="none" w="med" len="lg"/>
          </a:ln>
          <a:extLst>
            <a:ext uri="{909E8E84-426E-40DD-AFC4-6F175D3DCCD1}">
              <a14:hiddenFill xmlns:a14="http://schemas.microsoft.com/office/drawing/2010/main">
                <a:noFill/>
              </a14:hiddenFill>
            </a:ext>
          </a:extLst>
        </p:spPr>
        <p:txBody>
          <a:bodyPr tIns="68580" bIns="68580"/>
          <a:lstStyle/>
          <a:p>
            <a:endParaRPr lang="en-US" sz="1350"/>
          </a:p>
        </p:txBody>
      </p:sp>
      <p:grpSp>
        <p:nvGrpSpPr>
          <p:cNvPr id="18" name="Group 123"/>
          <p:cNvGrpSpPr>
            <a:grpSpLocks/>
          </p:cNvGrpSpPr>
          <p:nvPr userDrawn="1"/>
        </p:nvGrpSpPr>
        <p:grpSpPr bwMode="auto">
          <a:xfrm>
            <a:off x="458789" y="3478213"/>
            <a:ext cx="7769225" cy="182562"/>
            <a:chOff x="289" y="2191"/>
            <a:chExt cx="4894" cy="115"/>
          </a:xfrm>
        </p:grpSpPr>
        <p:grpSp>
          <p:nvGrpSpPr>
            <p:cNvPr id="19" name="Group 44"/>
            <p:cNvGrpSpPr>
              <a:grpSpLocks/>
            </p:cNvGrpSpPr>
            <p:nvPr/>
          </p:nvGrpSpPr>
          <p:grpSpPr bwMode="auto">
            <a:xfrm>
              <a:off x="289" y="2191"/>
              <a:ext cx="1470" cy="115"/>
              <a:chOff x="696" y="2508"/>
              <a:chExt cx="1470" cy="168"/>
            </a:xfrm>
          </p:grpSpPr>
          <p:sp>
            <p:nvSpPr>
              <p:cNvPr id="53" name="Line 45"/>
              <p:cNvSpPr>
                <a:spLocks noChangeShapeType="1"/>
              </p:cNvSpPr>
              <p:nvPr/>
            </p:nvSpPr>
            <p:spPr bwMode="gray">
              <a:xfrm>
                <a:off x="696" y="2508"/>
                <a:ext cx="0" cy="168"/>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54" name="Line 46"/>
              <p:cNvSpPr>
                <a:spLocks noChangeShapeType="1"/>
              </p:cNvSpPr>
              <p:nvPr/>
            </p:nvSpPr>
            <p:spPr bwMode="gray">
              <a:xfrm>
                <a:off x="818"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55" name="Line 47"/>
              <p:cNvSpPr>
                <a:spLocks noChangeShapeType="1"/>
              </p:cNvSpPr>
              <p:nvPr/>
            </p:nvSpPr>
            <p:spPr bwMode="gray">
              <a:xfrm>
                <a:off x="941"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56" name="Line 48"/>
              <p:cNvSpPr>
                <a:spLocks noChangeShapeType="1"/>
              </p:cNvSpPr>
              <p:nvPr/>
            </p:nvSpPr>
            <p:spPr bwMode="gray">
              <a:xfrm>
                <a:off x="1063"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57" name="Line 49"/>
              <p:cNvSpPr>
                <a:spLocks noChangeShapeType="1"/>
              </p:cNvSpPr>
              <p:nvPr/>
            </p:nvSpPr>
            <p:spPr bwMode="gray">
              <a:xfrm>
                <a:off x="1186"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58" name="Line 50"/>
              <p:cNvSpPr>
                <a:spLocks noChangeShapeType="1"/>
              </p:cNvSpPr>
              <p:nvPr/>
            </p:nvSpPr>
            <p:spPr bwMode="gray">
              <a:xfrm>
                <a:off x="1308"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59" name="Line 51"/>
              <p:cNvSpPr>
                <a:spLocks noChangeShapeType="1"/>
              </p:cNvSpPr>
              <p:nvPr/>
            </p:nvSpPr>
            <p:spPr bwMode="gray">
              <a:xfrm>
                <a:off x="1431"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0" name="Line 52"/>
              <p:cNvSpPr>
                <a:spLocks noChangeShapeType="1"/>
              </p:cNvSpPr>
              <p:nvPr/>
            </p:nvSpPr>
            <p:spPr bwMode="gray">
              <a:xfrm>
                <a:off x="1553"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1" name="Line 53"/>
              <p:cNvSpPr>
                <a:spLocks noChangeShapeType="1"/>
              </p:cNvSpPr>
              <p:nvPr/>
            </p:nvSpPr>
            <p:spPr bwMode="gray">
              <a:xfrm>
                <a:off x="1676"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2" name="Line 54"/>
              <p:cNvSpPr>
                <a:spLocks noChangeShapeType="1"/>
              </p:cNvSpPr>
              <p:nvPr/>
            </p:nvSpPr>
            <p:spPr bwMode="gray">
              <a:xfrm>
                <a:off x="2166" y="2508"/>
                <a:ext cx="0" cy="168"/>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3" name="Line 55"/>
              <p:cNvSpPr>
                <a:spLocks noChangeShapeType="1"/>
              </p:cNvSpPr>
              <p:nvPr/>
            </p:nvSpPr>
            <p:spPr bwMode="gray">
              <a:xfrm>
                <a:off x="1798"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4" name="Line 56"/>
              <p:cNvSpPr>
                <a:spLocks noChangeShapeType="1"/>
              </p:cNvSpPr>
              <p:nvPr/>
            </p:nvSpPr>
            <p:spPr bwMode="gray">
              <a:xfrm>
                <a:off x="1921"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5" name="Line 57"/>
              <p:cNvSpPr>
                <a:spLocks noChangeShapeType="1"/>
              </p:cNvSpPr>
              <p:nvPr/>
            </p:nvSpPr>
            <p:spPr bwMode="gray">
              <a:xfrm>
                <a:off x="2043"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grpSp>
        <p:grpSp>
          <p:nvGrpSpPr>
            <p:cNvPr id="20" name="Group 58"/>
            <p:cNvGrpSpPr>
              <a:grpSpLocks/>
            </p:cNvGrpSpPr>
            <p:nvPr/>
          </p:nvGrpSpPr>
          <p:grpSpPr bwMode="auto">
            <a:xfrm>
              <a:off x="1758" y="2191"/>
              <a:ext cx="1470" cy="115"/>
              <a:chOff x="696" y="2508"/>
              <a:chExt cx="1470" cy="168"/>
            </a:xfrm>
          </p:grpSpPr>
          <p:sp>
            <p:nvSpPr>
              <p:cNvPr id="40" name="Line 59"/>
              <p:cNvSpPr>
                <a:spLocks noChangeShapeType="1"/>
              </p:cNvSpPr>
              <p:nvPr/>
            </p:nvSpPr>
            <p:spPr bwMode="gray">
              <a:xfrm>
                <a:off x="696" y="2508"/>
                <a:ext cx="0" cy="168"/>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41" name="Line 60"/>
              <p:cNvSpPr>
                <a:spLocks noChangeShapeType="1"/>
              </p:cNvSpPr>
              <p:nvPr/>
            </p:nvSpPr>
            <p:spPr bwMode="gray">
              <a:xfrm>
                <a:off x="818"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42" name="Line 61"/>
              <p:cNvSpPr>
                <a:spLocks noChangeShapeType="1"/>
              </p:cNvSpPr>
              <p:nvPr/>
            </p:nvSpPr>
            <p:spPr bwMode="gray">
              <a:xfrm>
                <a:off x="941"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43" name="Line 62"/>
              <p:cNvSpPr>
                <a:spLocks noChangeShapeType="1"/>
              </p:cNvSpPr>
              <p:nvPr/>
            </p:nvSpPr>
            <p:spPr bwMode="gray">
              <a:xfrm>
                <a:off x="1063"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44" name="Line 63"/>
              <p:cNvSpPr>
                <a:spLocks noChangeShapeType="1"/>
              </p:cNvSpPr>
              <p:nvPr/>
            </p:nvSpPr>
            <p:spPr bwMode="gray">
              <a:xfrm>
                <a:off x="1186"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45" name="Line 64"/>
              <p:cNvSpPr>
                <a:spLocks noChangeShapeType="1"/>
              </p:cNvSpPr>
              <p:nvPr/>
            </p:nvSpPr>
            <p:spPr bwMode="gray">
              <a:xfrm>
                <a:off x="1308"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46" name="Line 65"/>
              <p:cNvSpPr>
                <a:spLocks noChangeShapeType="1"/>
              </p:cNvSpPr>
              <p:nvPr/>
            </p:nvSpPr>
            <p:spPr bwMode="gray">
              <a:xfrm>
                <a:off x="1431"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47" name="Line 66"/>
              <p:cNvSpPr>
                <a:spLocks noChangeShapeType="1"/>
              </p:cNvSpPr>
              <p:nvPr/>
            </p:nvSpPr>
            <p:spPr bwMode="gray">
              <a:xfrm>
                <a:off x="1553"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48" name="Line 67"/>
              <p:cNvSpPr>
                <a:spLocks noChangeShapeType="1"/>
              </p:cNvSpPr>
              <p:nvPr/>
            </p:nvSpPr>
            <p:spPr bwMode="gray">
              <a:xfrm>
                <a:off x="1676"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49" name="Line 68"/>
              <p:cNvSpPr>
                <a:spLocks noChangeShapeType="1"/>
              </p:cNvSpPr>
              <p:nvPr/>
            </p:nvSpPr>
            <p:spPr bwMode="gray">
              <a:xfrm>
                <a:off x="2166" y="2508"/>
                <a:ext cx="0" cy="168"/>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50" name="Line 69"/>
              <p:cNvSpPr>
                <a:spLocks noChangeShapeType="1"/>
              </p:cNvSpPr>
              <p:nvPr/>
            </p:nvSpPr>
            <p:spPr bwMode="gray">
              <a:xfrm>
                <a:off x="1798"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51" name="Line 70"/>
              <p:cNvSpPr>
                <a:spLocks noChangeShapeType="1"/>
              </p:cNvSpPr>
              <p:nvPr/>
            </p:nvSpPr>
            <p:spPr bwMode="gray">
              <a:xfrm>
                <a:off x="1921"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52" name="Line 71"/>
              <p:cNvSpPr>
                <a:spLocks noChangeShapeType="1"/>
              </p:cNvSpPr>
              <p:nvPr/>
            </p:nvSpPr>
            <p:spPr bwMode="gray">
              <a:xfrm>
                <a:off x="2043"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grpSp>
        <p:grpSp>
          <p:nvGrpSpPr>
            <p:cNvPr id="21" name="Group 72"/>
            <p:cNvGrpSpPr>
              <a:grpSpLocks/>
            </p:cNvGrpSpPr>
            <p:nvPr/>
          </p:nvGrpSpPr>
          <p:grpSpPr bwMode="auto">
            <a:xfrm>
              <a:off x="3227" y="2191"/>
              <a:ext cx="1470" cy="115"/>
              <a:chOff x="696" y="2508"/>
              <a:chExt cx="1470" cy="168"/>
            </a:xfrm>
          </p:grpSpPr>
          <p:sp>
            <p:nvSpPr>
              <p:cNvPr id="27" name="Line 73"/>
              <p:cNvSpPr>
                <a:spLocks noChangeShapeType="1"/>
              </p:cNvSpPr>
              <p:nvPr/>
            </p:nvSpPr>
            <p:spPr bwMode="gray">
              <a:xfrm>
                <a:off x="696" y="2508"/>
                <a:ext cx="0" cy="168"/>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28" name="Line 74"/>
              <p:cNvSpPr>
                <a:spLocks noChangeShapeType="1"/>
              </p:cNvSpPr>
              <p:nvPr/>
            </p:nvSpPr>
            <p:spPr bwMode="gray">
              <a:xfrm>
                <a:off x="818"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29" name="Line 75"/>
              <p:cNvSpPr>
                <a:spLocks noChangeShapeType="1"/>
              </p:cNvSpPr>
              <p:nvPr/>
            </p:nvSpPr>
            <p:spPr bwMode="gray">
              <a:xfrm>
                <a:off x="941"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30" name="Line 76"/>
              <p:cNvSpPr>
                <a:spLocks noChangeShapeType="1"/>
              </p:cNvSpPr>
              <p:nvPr/>
            </p:nvSpPr>
            <p:spPr bwMode="gray">
              <a:xfrm>
                <a:off x="1063"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31" name="Line 77"/>
              <p:cNvSpPr>
                <a:spLocks noChangeShapeType="1"/>
              </p:cNvSpPr>
              <p:nvPr/>
            </p:nvSpPr>
            <p:spPr bwMode="gray">
              <a:xfrm>
                <a:off x="1186"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32" name="Line 78"/>
              <p:cNvSpPr>
                <a:spLocks noChangeShapeType="1"/>
              </p:cNvSpPr>
              <p:nvPr/>
            </p:nvSpPr>
            <p:spPr bwMode="gray">
              <a:xfrm>
                <a:off x="1308"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33" name="Line 79"/>
              <p:cNvSpPr>
                <a:spLocks noChangeShapeType="1"/>
              </p:cNvSpPr>
              <p:nvPr/>
            </p:nvSpPr>
            <p:spPr bwMode="gray">
              <a:xfrm>
                <a:off x="1431"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34" name="Line 80"/>
              <p:cNvSpPr>
                <a:spLocks noChangeShapeType="1"/>
              </p:cNvSpPr>
              <p:nvPr/>
            </p:nvSpPr>
            <p:spPr bwMode="gray">
              <a:xfrm>
                <a:off x="1553"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35" name="Line 81"/>
              <p:cNvSpPr>
                <a:spLocks noChangeShapeType="1"/>
              </p:cNvSpPr>
              <p:nvPr/>
            </p:nvSpPr>
            <p:spPr bwMode="gray">
              <a:xfrm>
                <a:off x="1676"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36" name="Line 82"/>
              <p:cNvSpPr>
                <a:spLocks noChangeShapeType="1"/>
              </p:cNvSpPr>
              <p:nvPr/>
            </p:nvSpPr>
            <p:spPr bwMode="gray">
              <a:xfrm>
                <a:off x="2166" y="2508"/>
                <a:ext cx="0" cy="168"/>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37" name="Line 83"/>
              <p:cNvSpPr>
                <a:spLocks noChangeShapeType="1"/>
              </p:cNvSpPr>
              <p:nvPr/>
            </p:nvSpPr>
            <p:spPr bwMode="gray">
              <a:xfrm>
                <a:off x="1798"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38" name="Line 84"/>
              <p:cNvSpPr>
                <a:spLocks noChangeShapeType="1"/>
              </p:cNvSpPr>
              <p:nvPr/>
            </p:nvSpPr>
            <p:spPr bwMode="gray">
              <a:xfrm>
                <a:off x="1921"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39" name="Line 85"/>
              <p:cNvSpPr>
                <a:spLocks noChangeShapeType="1"/>
              </p:cNvSpPr>
              <p:nvPr/>
            </p:nvSpPr>
            <p:spPr bwMode="gray">
              <a:xfrm>
                <a:off x="2043"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grpSp>
        <p:sp>
          <p:nvSpPr>
            <p:cNvPr id="22" name="Line 90"/>
            <p:cNvSpPr>
              <a:spLocks noChangeShapeType="1"/>
            </p:cNvSpPr>
            <p:nvPr/>
          </p:nvSpPr>
          <p:spPr bwMode="gray">
            <a:xfrm>
              <a:off x="4698" y="2191"/>
              <a:ext cx="0" cy="115"/>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23" name="Line 91"/>
            <p:cNvSpPr>
              <a:spLocks noChangeShapeType="1"/>
            </p:cNvSpPr>
            <p:nvPr/>
          </p:nvSpPr>
          <p:spPr bwMode="gray">
            <a:xfrm>
              <a:off x="4820" y="2191"/>
              <a:ext cx="0" cy="115"/>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24" name="Line 92"/>
            <p:cNvSpPr>
              <a:spLocks noChangeShapeType="1"/>
            </p:cNvSpPr>
            <p:nvPr/>
          </p:nvSpPr>
          <p:spPr bwMode="gray">
            <a:xfrm>
              <a:off x="4943" y="2191"/>
              <a:ext cx="0" cy="115"/>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25" name="Line 93"/>
            <p:cNvSpPr>
              <a:spLocks noChangeShapeType="1"/>
            </p:cNvSpPr>
            <p:nvPr/>
          </p:nvSpPr>
          <p:spPr bwMode="gray">
            <a:xfrm>
              <a:off x="5065" y="2191"/>
              <a:ext cx="0" cy="115"/>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26" name="Line 122"/>
            <p:cNvSpPr>
              <a:spLocks noChangeShapeType="1"/>
            </p:cNvSpPr>
            <p:nvPr/>
          </p:nvSpPr>
          <p:spPr bwMode="gray">
            <a:xfrm>
              <a:off x="5183" y="2191"/>
              <a:ext cx="0" cy="115"/>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grpSp>
      <p:sp>
        <p:nvSpPr>
          <p:cNvPr id="66" name="Line 125"/>
          <p:cNvSpPr>
            <a:spLocks noChangeShapeType="1"/>
          </p:cNvSpPr>
          <p:nvPr userDrawn="1"/>
        </p:nvSpPr>
        <p:spPr bwMode="gray">
          <a:xfrm>
            <a:off x="3429000" y="3651252"/>
            <a:ext cx="0" cy="1757363"/>
          </a:xfrm>
          <a:prstGeom prst="line">
            <a:avLst/>
          </a:prstGeom>
          <a:noFill/>
          <a:ln w="12700">
            <a:solidFill>
              <a:srgbClr val="C0C0C0"/>
            </a:solidFill>
            <a:round/>
            <a:headEnd type="none" w="sm" len="sm"/>
            <a:tailEnd type="none" w="med" len="lg"/>
          </a:ln>
          <a:extLst>
            <a:ext uri="{909E8E84-426E-40DD-AFC4-6F175D3DCCD1}">
              <a14:hiddenFill xmlns:a14="http://schemas.microsoft.com/office/drawing/2010/main">
                <a:noFill/>
              </a14:hiddenFill>
            </a:ext>
          </a:extLst>
        </p:spPr>
        <p:txBody>
          <a:bodyPr tIns="68580" bIns="68580"/>
          <a:lstStyle/>
          <a:p>
            <a:endParaRPr lang="en-US" sz="1350"/>
          </a:p>
        </p:txBody>
      </p:sp>
      <p:sp>
        <p:nvSpPr>
          <p:cNvPr id="67" name="Line 4"/>
          <p:cNvSpPr>
            <a:spLocks noChangeShapeType="1"/>
          </p:cNvSpPr>
          <p:nvPr userDrawn="1"/>
        </p:nvSpPr>
        <p:spPr bwMode="gray">
          <a:xfrm>
            <a:off x="1676400" y="2976563"/>
            <a:ext cx="0" cy="512762"/>
          </a:xfrm>
          <a:prstGeom prst="line">
            <a:avLst/>
          </a:prstGeom>
          <a:noFill/>
          <a:ln w="12700">
            <a:solidFill>
              <a:srgbClr val="C0C0C0"/>
            </a:solidFill>
            <a:round/>
            <a:headEnd type="none" w="sm" len="sm"/>
            <a:tailEnd type="none" w="med" len="lg"/>
          </a:ln>
          <a:extLst>
            <a:ext uri="{909E8E84-426E-40DD-AFC4-6F175D3DCCD1}">
              <a14:hiddenFill xmlns:a14="http://schemas.microsoft.com/office/drawing/2010/main">
                <a:noFill/>
              </a14:hiddenFill>
            </a:ext>
          </a:extLst>
        </p:spPr>
        <p:txBody>
          <a:bodyPr tIns="68580" bIns="68580"/>
          <a:lstStyle/>
          <a:p>
            <a:endParaRPr lang="en-US" sz="1350"/>
          </a:p>
        </p:txBody>
      </p:sp>
      <p:sp>
        <p:nvSpPr>
          <p:cNvPr id="68" name="Line 108"/>
          <p:cNvSpPr>
            <a:spLocks noChangeShapeType="1"/>
          </p:cNvSpPr>
          <p:nvPr userDrawn="1"/>
        </p:nvSpPr>
        <p:spPr bwMode="gray">
          <a:xfrm>
            <a:off x="5562600" y="2976563"/>
            <a:ext cx="0" cy="512762"/>
          </a:xfrm>
          <a:prstGeom prst="line">
            <a:avLst/>
          </a:prstGeom>
          <a:noFill/>
          <a:ln w="12700">
            <a:solidFill>
              <a:srgbClr val="C0C0C0"/>
            </a:solidFill>
            <a:round/>
            <a:headEnd type="none" w="sm" len="sm"/>
            <a:tailEnd type="none" w="med" len="lg"/>
          </a:ln>
          <a:extLst>
            <a:ext uri="{909E8E84-426E-40DD-AFC4-6F175D3DCCD1}">
              <a14:hiddenFill xmlns:a14="http://schemas.microsoft.com/office/drawing/2010/main">
                <a:noFill/>
              </a14:hiddenFill>
            </a:ext>
          </a:extLst>
        </p:spPr>
        <p:txBody>
          <a:bodyPr tIns="68580" bIns="68580"/>
          <a:lstStyle/>
          <a:p>
            <a:endParaRPr lang="en-US" sz="1350"/>
          </a:p>
        </p:txBody>
      </p:sp>
      <p:sp>
        <p:nvSpPr>
          <p:cNvPr id="69" name="Line 111"/>
          <p:cNvSpPr>
            <a:spLocks noChangeShapeType="1"/>
          </p:cNvSpPr>
          <p:nvPr userDrawn="1"/>
        </p:nvSpPr>
        <p:spPr bwMode="gray">
          <a:xfrm>
            <a:off x="7696200" y="2976563"/>
            <a:ext cx="0" cy="512762"/>
          </a:xfrm>
          <a:prstGeom prst="line">
            <a:avLst/>
          </a:prstGeom>
          <a:noFill/>
          <a:ln w="12700">
            <a:solidFill>
              <a:srgbClr val="C0C0C0"/>
            </a:solidFill>
            <a:round/>
            <a:headEnd type="none" w="sm" len="sm"/>
            <a:tailEnd type="none" w="med" len="lg"/>
          </a:ln>
          <a:extLst>
            <a:ext uri="{909E8E84-426E-40DD-AFC4-6F175D3DCCD1}">
              <a14:hiddenFill xmlns:a14="http://schemas.microsoft.com/office/drawing/2010/main">
                <a:noFill/>
              </a14:hiddenFill>
            </a:ext>
          </a:extLst>
        </p:spPr>
        <p:txBody>
          <a:bodyPr tIns="68580" bIns="68580"/>
          <a:lstStyle/>
          <a:p>
            <a:endParaRPr lang="en-US" sz="1350"/>
          </a:p>
        </p:txBody>
      </p:sp>
      <p:sp>
        <p:nvSpPr>
          <p:cNvPr id="70" name="Line 139"/>
          <p:cNvSpPr>
            <a:spLocks noChangeShapeType="1"/>
          </p:cNvSpPr>
          <p:nvPr userDrawn="1"/>
        </p:nvSpPr>
        <p:spPr bwMode="gray">
          <a:xfrm>
            <a:off x="3281363" y="2074863"/>
            <a:ext cx="0" cy="1414462"/>
          </a:xfrm>
          <a:prstGeom prst="line">
            <a:avLst/>
          </a:prstGeom>
          <a:noFill/>
          <a:ln w="12700">
            <a:solidFill>
              <a:srgbClr val="C0C0C0"/>
            </a:solidFill>
            <a:round/>
            <a:headEnd type="none" w="sm" len="sm"/>
            <a:tailEnd type="none" w="med" len="lg"/>
          </a:ln>
          <a:extLst>
            <a:ext uri="{909E8E84-426E-40DD-AFC4-6F175D3DCCD1}">
              <a14:hiddenFill xmlns:a14="http://schemas.microsoft.com/office/drawing/2010/main">
                <a:noFill/>
              </a14:hiddenFill>
            </a:ext>
          </a:extLst>
        </p:spPr>
        <p:txBody>
          <a:bodyPr tIns="68580" bIns="68580"/>
          <a:lstStyle/>
          <a:p>
            <a:endParaRPr lang="en-US" sz="1350"/>
          </a:p>
        </p:txBody>
      </p:sp>
      <p:sp>
        <p:nvSpPr>
          <p:cNvPr id="71" name="AutoShape 3"/>
          <p:cNvSpPr>
            <a:spLocks noChangeArrowheads="1"/>
          </p:cNvSpPr>
          <p:nvPr userDrawn="1"/>
        </p:nvSpPr>
        <p:spPr bwMode="gray">
          <a:xfrm>
            <a:off x="452438" y="3413125"/>
            <a:ext cx="8239125" cy="311150"/>
          </a:xfrm>
          <a:prstGeom prst="rightArrow">
            <a:avLst>
              <a:gd name="adj1" fmla="val 52037"/>
              <a:gd name="adj2" fmla="val 96479"/>
            </a:avLst>
          </a:prstGeom>
          <a:solidFill>
            <a:srgbClr val="808080"/>
          </a:solidFill>
          <a:ln>
            <a:noFill/>
          </a:ln>
          <a:extLst>
            <a:ext uri="{91240B29-F687-4F45-9708-019B960494DF}">
              <a14:hiddenLine xmlns:a14="http://schemas.microsoft.com/office/drawing/2010/main" w="12700">
                <a:solidFill>
                  <a:srgbClr val="000000"/>
                </a:solidFill>
                <a:miter lim="800000"/>
                <a:headEnd type="none" w="sm" len="sm"/>
                <a:tailEnd type="none" w="med" len="lg"/>
              </a14:hiddenLine>
            </a:ext>
          </a:extLst>
        </p:spPr>
        <p:txBody>
          <a:bodyPr wrap="none" tIns="68580" bIns="68580" anchor="ctr"/>
          <a:lstStyle>
            <a:lvl1pPr eaLnBrk="0" hangingPunct="0">
              <a:tabLst>
                <a:tab pos="1435100" algn="ctr"/>
                <a:tab pos="2870200" algn="ctr"/>
                <a:tab pos="4305300" algn="ctr"/>
                <a:tab pos="5740400" algn="ctr"/>
                <a:tab pos="7175500" algn="r"/>
              </a:tabLst>
              <a:defRPr>
                <a:solidFill>
                  <a:schemeClr val="tx1"/>
                </a:solidFill>
                <a:latin typeface="Calibri" charset="0"/>
                <a:ea typeface="Arial" charset="0"/>
                <a:cs typeface="Arial" charset="0"/>
              </a:defRPr>
            </a:lvl1pPr>
            <a:lvl2pPr marL="742950" indent="-285750" eaLnBrk="0" hangingPunct="0">
              <a:tabLst>
                <a:tab pos="1435100" algn="ctr"/>
                <a:tab pos="2870200" algn="ctr"/>
                <a:tab pos="4305300" algn="ctr"/>
                <a:tab pos="5740400" algn="ctr"/>
                <a:tab pos="7175500" algn="r"/>
              </a:tabLst>
              <a:defRPr>
                <a:solidFill>
                  <a:schemeClr val="tx1"/>
                </a:solidFill>
                <a:latin typeface="Calibri" charset="0"/>
                <a:ea typeface="Arial" charset="0"/>
                <a:cs typeface="Arial" charset="0"/>
              </a:defRPr>
            </a:lvl2pPr>
            <a:lvl3pPr marL="1143000" indent="-228600" eaLnBrk="0" hangingPunct="0">
              <a:tabLst>
                <a:tab pos="1435100" algn="ctr"/>
                <a:tab pos="2870200" algn="ctr"/>
                <a:tab pos="4305300" algn="ctr"/>
                <a:tab pos="5740400" algn="ctr"/>
                <a:tab pos="7175500" algn="r"/>
              </a:tabLst>
              <a:defRPr>
                <a:solidFill>
                  <a:schemeClr val="tx1"/>
                </a:solidFill>
                <a:latin typeface="Calibri" charset="0"/>
                <a:ea typeface="Arial" charset="0"/>
                <a:cs typeface="Arial" charset="0"/>
              </a:defRPr>
            </a:lvl3pPr>
            <a:lvl4pPr marL="1600200" indent="-228600" eaLnBrk="0" hangingPunct="0">
              <a:tabLst>
                <a:tab pos="1435100" algn="ctr"/>
                <a:tab pos="2870200" algn="ctr"/>
                <a:tab pos="4305300" algn="ctr"/>
                <a:tab pos="5740400" algn="ctr"/>
                <a:tab pos="7175500" algn="r"/>
              </a:tabLst>
              <a:defRPr>
                <a:solidFill>
                  <a:schemeClr val="tx1"/>
                </a:solidFill>
                <a:latin typeface="Calibri" charset="0"/>
                <a:ea typeface="Arial" charset="0"/>
                <a:cs typeface="Arial" charset="0"/>
              </a:defRPr>
            </a:lvl4pPr>
            <a:lvl5pPr marL="2057400" indent="-228600" eaLnBrk="0" hangingPunct="0">
              <a:tabLst>
                <a:tab pos="1435100" algn="ctr"/>
                <a:tab pos="2870200" algn="ctr"/>
                <a:tab pos="4305300" algn="ctr"/>
                <a:tab pos="5740400" algn="ctr"/>
                <a:tab pos="7175500" algn="r"/>
              </a:tabLst>
              <a:defRPr>
                <a:solidFill>
                  <a:schemeClr val="tx1"/>
                </a:solidFill>
                <a:latin typeface="Calibri" charset="0"/>
                <a:ea typeface="Arial" charset="0"/>
                <a:cs typeface="Arial" charset="0"/>
              </a:defRPr>
            </a:lvl5pPr>
            <a:lvl6pPr marL="2514600" indent="-228600" eaLnBrk="0" fontAlgn="base" hangingPunct="0">
              <a:spcBef>
                <a:spcPct val="0"/>
              </a:spcBef>
              <a:spcAft>
                <a:spcPct val="0"/>
              </a:spcAft>
              <a:tabLst>
                <a:tab pos="1435100" algn="ctr"/>
                <a:tab pos="2870200" algn="ctr"/>
                <a:tab pos="4305300" algn="ctr"/>
                <a:tab pos="5740400" algn="ctr"/>
                <a:tab pos="7175500" algn="r"/>
              </a:tabLst>
              <a:defRPr>
                <a:solidFill>
                  <a:schemeClr val="tx1"/>
                </a:solidFill>
                <a:latin typeface="Calibri" charset="0"/>
                <a:ea typeface="Arial" charset="0"/>
                <a:cs typeface="Arial" charset="0"/>
              </a:defRPr>
            </a:lvl6pPr>
            <a:lvl7pPr marL="2971800" indent="-228600" eaLnBrk="0" fontAlgn="base" hangingPunct="0">
              <a:spcBef>
                <a:spcPct val="0"/>
              </a:spcBef>
              <a:spcAft>
                <a:spcPct val="0"/>
              </a:spcAft>
              <a:tabLst>
                <a:tab pos="1435100" algn="ctr"/>
                <a:tab pos="2870200" algn="ctr"/>
                <a:tab pos="4305300" algn="ctr"/>
                <a:tab pos="5740400" algn="ctr"/>
                <a:tab pos="7175500" algn="r"/>
              </a:tabLst>
              <a:defRPr>
                <a:solidFill>
                  <a:schemeClr val="tx1"/>
                </a:solidFill>
                <a:latin typeface="Calibri" charset="0"/>
                <a:ea typeface="Arial" charset="0"/>
                <a:cs typeface="Arial" charset="0"/>
              </a:defRPr>
            </a:lvl7pPr>
            <a:lvl8pPr marL="3429000" indent="-228600" eaLnBrk="0" fontAlgn="base" hangingPunct="0">
              <a:spcBef>
                <a:spcPct val="0"/>
              </a:spcBef>
              <a:spcAft>
                <a:spcPct val="0"/>
              </a:spcAft>
              <a:tabLst>
                <a:tab pos="1435100" algn="ctr"/>
                <a:tab pos="2870200" algn="ctr"/>
                <a:tab pos="4305300" algn="ctr"/>
                <a:tab pos="5740400" algn="ctr"/>
                <a:tab pos="7175500" algn="r"/>
              </a:tabLst>
              <a:defRPr>
                <a:solidFill>
                  <a:schemeClr val="tx1"/>
                </a:solidFill>
                <a:latin typeface="Calibri" charset="0"/>
                <a:ea typeface="Arial" charset="0"/>
                <a:cs typeface="Arial" charset="0"/>
              </a:defRPr>
            </a:lvl8pPr>
            <a:lvl9pPr marL="3886200" indent="-228600" eaLnBrk="0" fontAlgn="base" hangingPunct="0">
              <a:spcBef>
                <a:spcPct val="0"/>
              </a:spcBef>
              <a:spcAft>
                <a:spcPct val="0"/>
              </a:spcAft>
              <a:tabLst>
                <a:tab pos="1435100" algn="ctr"/>
                <a:tab pos="2870200" algn="ctr"/>
                <a:tab pos="4305300" algn="ctr"/>
                <a:tab pos="5740400" algn="ctr"/>
                <a:tab pos="7175500" algn="r"/>
              </a:tabLst>
              <a:defRPr>
                <a:solidFill>
                  <a:schemeClr val="tx1"/>
                </a:solidFill>
                <a:latin typeface="Calibri" charset="0"/>
                <a:ea typeface="Arial" charset="0"/>
                <a:cs typeface="Arial" charset="0"/>
              </a:defRPr>
            </a:lvl9pPr>
          </a:lstStyle>
          <a:p>
            <a:pPr eaLnBrk="1" hangingPunct="1"/>
            <a:endParaRPr lang="nl-NL" altLang="en-US" sz="750" b="1">
              <a:solidFill>
                <a:srgbClr val="4D4D4D"/>
              </a:solidFill>
              <a:latin typeface="Arial" charset="0"/>
            </a:endParaRPr>
          </a:p>
        </p:txBody>
      </p:sp>
      <p:grpSp>
        <p:nvGrpSpPr>
          <p:cNvPr id="72" name="Group 123"/>
          <p:cNvGrpSpPr>
            <a:grpSpLocks/>
          </p:cNvGrpSpPr>
          <p:nvPr userDrawn="1"/>
        </p:nvGrpSpPr>
        <p:grpSpPr bwMode="auto">
          <a:xfrm>
            <a:off x="611189" y="3460752"/>
            <a:ext cx="7769225" cy="182563"/>
            <a:chOff x="289" y="2191"/>
            <a:chExt cx="4894" cy="115"/>
          </a:xfrm>
        </p:grpSpPr>
        <p:grpSp>
          <p:nvGrpSpPr>
            <p:cNvPr id="73" name="Group 44"/>
            <p:cNvGrpSpPr>
              <a:grpSpLocks/>
            </p:cNvGrpSpPr>
            <p:nvPr/>
          </p:nvGrpSpPr>
          <p:grpSpPr bwMode="auto">
            <a:xfrm>
              <a:off x="289" y="2191"/>
              <a:ext cx="1470" cy="115"/>
              <a:chOff x="696" y="2508"/>
              <a:chExt cx="1470" cy="168"/>
            </a:xfrm>
          </p:grpSpPr>
          <p:sp>
            <p:nvSpPr>
              <p:cNvPr id="107" name="Line 45"/>
              <p:cNvSpPr>
                <a:spLocks noChangeShapeType="1"/>
              </p:cNvSpPr>
              <p:nvPr/>
            </p:nvSpPr>
            <p:spPr bwMode="gray">
              <a:xfrm>
                <a:off x="696" y="2508"/>
                <a:ext cx="0" cy="168"/>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08" name="Line 46"/>
              <p:cNvSpPr>
                <a:spLocks noChangeShapeType="1"/>
              </p:cNvSpPr>
              <p:nvPr/>
            </p:nvSpPr>
            <p:spPr bwMode="gray">
              <a:xfrm>
                <a:off x="818"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09" name="Line 47"/>
              <p:cNvSpPr>
                <a:spLocks noChangeShapeType="1"/>
              </p:cNvSpPr>
              <p:nvPr/>
            </p:nvSpPr>
            <p:spPr bwMode="gray">
              <a:xfrm>
                <a:off x="941"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10" name="Line 48"/>
              <p:cNvSpPr>
                <a:spLocks noChangeShapeType="1"/>
              </p:cNvSpPr>
              <p:nvPr/>
            </p:nvSpPr>
            <p:spPr bwMode="gray">
              <a:xfrm>
                <a:off x="1063"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11" name="Line 49"/>
              <p:cNvSpPr>
                <a:spLocks noChangeShapeType="1"/>
              </p:cNvSpPr>
              <p:nvPr/>
            </p:nvSpPr>
            <p:spPr bwMode="gray">
              <a:xfrm>
                <a:off x="1186"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12" name="Line 50"/>
              <p:cNvSpPr>
                <a:spLocks noChangeShapeType="1"/>
              </p:cNvSpPr>
              <p:nvPr/>
            </p:nvSpPr>
            <p:spPr bwMode="gray">
              <a:xfrm>
                <a:off x="1308"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13" name="Line 51"/>
              <p:cNvSpPr>
                <a:spLocks noChangeShapeType="1"/>
              </p:cNvSpPr>
              <p:nvPr/>
            </p:nvSpPr>
            <p:spPr bwMode="gray">
              <a:xfrm>
                <a:off x="1431"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14" name="Line 52"/>
              <p:cNvSpPr>
                <a:spLocks noChangeShapeType="1"/>
              </p:cNvSpPr>
              <p:nvPr/>
            </p:nvSpPr>
            <p:spPr bwMode="gray">
              <a:xfrm>
                <a:off x="1553"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15" name="Line 53"/>
              <p:cNvSpPr>
                <a:spLocks noChangeShapeType="1"/>
              </p:cNvSpPr>
              <p:nvPr/>
            </p:nvSpPr>
            <p:spPr bwMode="gray">
              <a:xfrm>
                <a:off x="1676"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16" name="Line 54"/>
              <p:cNvSpPr>
                <a:spLocks noChangeShapeType="1"/>
              </p:cNvSpPr>
              <p:nvPr/>
            </p:nvSpPr>
            <p:spPr bwMode="gray">
              <a:xfrm>
                <a:off x="2166" y="2508"/>
                <a:ext cx="0" cy="168"/>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17" name="Line 55"/>
              <p:cNvSpPr>
                <a:spLocks noChangeShapeType="1"/>
              </p:cNvSpPr>
              <p:nvPr/>
            </p:nvSpPr>
            <p:spPr bwMode="gray">
              <a:xfrm>
                <a:off x="1798"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18" name="Line 56"/>
              <p:cNvSpPr>
                <a:spLocks noChangeShapeType="1"/>
              </p:cNvSpPr>
              <p:nvPr/>
            </p:nvSpPr>
            <p:spPr bwMode="gray">
              <a:xfrm>
                <a:off x="1921"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19" name="Line 57"/>
              <p:cNvSpPr>
                <a:spLocks noChangeShapeType="1"/>
              </p:cNvSpPr>
              <p:nvPr/>
            </p:nvSpPr>
            <p:spPr bwMode="gray">
              <a:xfrm>
                <a:off x="2043"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grpSp>
        <p:grpSp>
          <p:nvGrpSpPr>
            <p:cNvPr id="74" name="Group 58"/>
            <p:cNvGrpSpPr>
              <a:grpSpLocks/>
            </p:cNvGrpSpPr>
            <p:nvPr/>
          </p:nvGrpSpPr>
          <p:grpSpPr bwMode="auto">
            <a:xfrm>
              <a:off x="1758" y="2191"/>
              <a:ext cx="1470" cy="115"/>
              <a:chOff x="696" y="2508"/>
              <a:chExt cx="1470" cy="168"/>
            </a:xfrm>
          </p:grpSpPr>
          <p:sp>
            <p:nvSpPr>
              <p:cNvPr id="94" name="Line 59"/>
              <p:cNvSpPr>
                <a:spLocks noChangeShapeType="1"/>
              </p:cNvSpPr>
              <p:nvPr/>
            </p:nvSpPr>
            <p:spPr bwMode="gray">
              <a:xfrm>
                <a:off x="696" y="2508"/>
                <a:ext cx="0" cy="168"/>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95" name="Line 60"/>
              <p:cNvSpPr>
                <a:spLocks noChangeShapeType="1"/>
              </p:cNvSpPr>
              <p:nvPr/>
            </p:nvSpPr>
            <p:spPr bwMode="gray">
              <a:xfrm>
                <a:off x="818"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96" name="Line 61"/>
              <p:cNvSpPr>
                <a:spLocks noChangeShapeType="1"/>
              </p:cNvSpPr>
              <p:nvPr/>
            </p:nvSpPr>
            <p:spPr bwMode="gray">
              <a:xfrm>
                <a:off x="941"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97" name="Line 62"/>
              <p:cNvSpPr>
                <a:spLocks noChangeShapeType="1"/>
              </p:cNvSpPr>
              <p:nvPr/>
            </p:nvSpPr>
            <p:spPr bwMode="gray">
              <a:xfrm>
                <a:off x="1063"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98" name="Line 63"/>
              <p:cNvSpPr>
                <a:spLocks noChangeShapeType="1"/>
              </p:cNvSpPr>
              <p:nvPr/>
            </p:nvSpPr>
            <p:spPr bwMode="gray">
              <a:xfrm>
                <a:off x="1186"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99" name="Line 64"/>
              <p:cNvSpPr>
                <a:spLocks noChangeShapeType="1"/>
              </p:cNvSpPr>
              <p:nvPr/>
            </p:nvSpPr>
            <p:spPr bwMode="gray">
              <a:xfrm>
                <a:off x="1308"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00" name="Line 65"/>
              <p:cNvSpPr>
                <a:spLocks noChangeShapeType="1"/>
              </p:cNvSpPr>
              <p:nvPr/>
            </p:nvSpPr>
            <p:spPr bwMode="gray">
              <a:xfrm>
                <a:off x="1431"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01" name="Line 66"/>
              <p:cNvSpPr>
                <a:spLocks noChangeShapeType="1"/>
              </p:cNvSpPr>
              <p:nvPr/>
            </p:nvSpPr>
            <p:spPr bwMode="gray">
              <a:xfrm>
                <a:off x="1553"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02" name="Line 67"/>
              <p:cNvSpPr>
                <a:spLocks noChangeShapeType="1"/>
              </p:cNvSpPr>
              <p:nvPr/>
            </p:nvSpPr>
            <p:spPr bwMode="gray">
              <a:xfrm>
                <a:off x="1676"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03" name="Line 68"/>
              <p:cNvSpPr>
                <a:spLocks noChangeShapeType="1"/>
              </p:cNvSpPr>
              <p:nvPr/>
            </p:nvSpPr>
            <p:spPr bwMode="gray">
              <a:xfrm>
                <a:off x="2166" y="2508"/>
                <a:ext cx="0" cy="168"/>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04" name="Line 69"/>
              <p:cNvSpPr>
                <a:spLocks noChangeShapeType="1"/>
              </p:cNvSpPr>
              <p:nvPr/>
            </p:nvSpPr>
            <p:spPr bwMode="gray">
              <a:xfrm>
                <a:off x="1798"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05" name="Line 70"/>
              <p:cNvSpPr>
                <a:spLocks noChangeShapeType="1"/>
              </p:cNvSpPr>
              <p:nvPr/>
            </p:nvSpPr>
            <p:spPr bwMode="gray">
              <a:xfrm>
                <a:off x="1921"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06" name="Line 71"/>
              <p:cNvSpPr>
                <a:spLocks noChangeShapeType="1"/>
              </p:cNvSpPr>
              <p:nvPr/>
            </p:nvSpPr>
            <p:spPr bwMode="gray">
              <a:xfrm>
                <a:off x="2043"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grpSp>
        <p:grpSp>
          <p:nvGrpSpPr>
            <p:cNvPr id="75" name="Group 72"/>
            <p:cNvGrpSpPr>
              <a:grpSpLocks/>
            </p:cNvGrpSpPr>
            <p:nvPr/>
          </p:nvGrpSpPr>
          <p:grpSpPr bwMode="auto">
            <a:xfrm>
              <a:off x="3227" y="2191"/>
              <a:ext cx="1470" cy="115"/>
              <a:chOff x="696" y="2508"/>
              <a:chExt cx="1470" cy="168"/>
            </a:xfrm>
          </p:grpSpPr>
          <p:sp>
            <p:nvSpPr>
              <p:cNvPr id="81" name="Line 73"/>
              <p:cNvSpPr>
                <a:spLocks noChangeShapeType="1"/>
              </p:cNvSpPr>
              <p:nvPr/>
            </p:nvSpPr>
            <p:spPr bwMode="gray">
              <a:xfrm>
                <a:off x="696" y="2508"/>
                <a:ext cx="0" cy="168"/>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82" name="Line 74"/>
              <p:cNvSpPr>
                <a:spLocks noChangeShapeType="1"/>
              </p:cNvSpPr>
              <p:nvPr/>
            </p:nvSpPr>
            <p:spPr bwMode="gray">
              <a:xfrm>
                <a:off x="818"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83" name="Line 75"/>
              <p:cNvSpPr>
                <a:spLocks noChangeShapeType="1"/>
              </p:cNvSpPr>
              <p:nvPr/>
            </p:nvSpPr>
            <p:spPr bwMode="gray">
              <a:xfrm>
                <a:off x="941"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84" name="Line 76"/>
              <p:cNvSpPr>
                <a:spLocks noChangeShapeType="1"/>
              </p:cNvSpPr>
              <p:nvPr/>
            </p:nvSpPr>
            <p:spPr bwMode="gray">
              <a:xfrm>
                <a:off x="1063"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85" name="Line 77"/>
              <p:cNvSpPr>
                <a:spLocks noChangeShapeType="1"/>
              </p:cNvSpPr>
              <p:nvPr/>
            </p:nvSpPr>
            <p:spPr bwMode="gray">
              <a:xfrm>
                <a:off x="1186"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86" name="Line 78"/>
              <p:cNvSpPr>
                <a:spLocks noChangeShapeType="1"/>
              </p:cNvSpPr>
              <p:nvPr/>
            </p:nvSpPr>
            <p:spPr bwMode="gray">
              <a:xfrm>
                <a:off x="1308"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87" name="Line 79"/>
              <p:cNvSpPr>
                <a:spLocks noChangeShapeType="1"/>
              </p:cNvSpPr>
              <p:nvPr/>
            </p:nvSpPr>
            <p:spPr bwMode="gray">
              <a:xfrm>
                <a:off x="1431"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88" name="Line 80"/>
              <p:cNvSpPr>
                <a:spLocks noChangeShapeType="1"/>
              </p:cNvSpPr>
              <p:nvPr/>
            </p:nvSpPr>
            <p:spPr bwMode="gray">
              <a:xfrm>
                <a:off x="1553"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89" name="Line 81"/>
              <p:cNvSpPr>
                <a:spLocks noChangeShapeType="1"/>
              </p:cNvSpPr>
              <p:nvPr/>
            </p:nvSpPr>
            <p:spPr bwMode="gray">
              <a:xfrm>
                <a:off x="1676"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90" name="Line 82"/>
              <p:cNvSpPr>
                <a:spLocks noChangeShapeType="1"/>
              </p:cNvSpPr>
              <p:nvPr/>
            </p:nvSpPr>
            <p:spPr bwMode="gray">
              <a:xfrm>
                <a:off x="2166" y="2508"/>
                <a:ext cx="0" cy="168"/>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91" name="Line 83"/>
              <p:cNvSpPr>
                <a:spLocks noChangeShapeType="1"/>
              </p:cNvSpPr>
              <p:nvPr/>
            </p:nvSpPr>
            <p:spPr bwMode="gray">
              <a:xfrm>
                <a:off x="1798"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92" name="Line 84"/>
              <p:cNvSpPr>
                <a:spLocks noChangeShapeType="1"/>
              </p:cNvSpPr>
              <p:nvPr/>
            </p:nvSpPr>
            <p:spPr bwMode="gray">
              <a:xfrm>
                <a:off x="1921"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93" name="Line 85"/>
              <p:cNvSpPr>
                <a:spLocks noChangeShapeType="1"/>
              </p:cNvSpPr>
              <p:nvPr/>
            </p:nvSpPr>
            <p:spPr bwMode="gray">
              <a:xfrm>
                <a:off x="2043"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grpSp>
        <p:sp>
          <p:nvSpPr>
            <p:cNvPr id="76" name="Line 90"/>
            <p:cNvSpPr>
              <a:spLocks noChangeShapeType="1"/>
            </p:cNvSpPr>
            <p:nvPr/>
          </p:nvSpPr>
          <p:spPr bwMode="gray">
            <a:xfrm>
              <a:off x="4698" y="2191"/>
              <a:ext cx="0" cy="115"/>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77" name="Line 91"/>
            <p:cNvSpPr>
              <a:spLocks noChangeShapeType="1"/>
            </p:cNvSpPr>
            <p:nvPr/>
          </p:nvSpPr>
          <p:spPr bwMode="gray">
            <a:xfrm>
              <a:off x="4820" y="2191"/>
              <a:ext cx="0" cy="115"/>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78" name="Line 92"/>
            <p:cNvSpPr>
              <a:spLocks noChangeShapeType="1"/>
            </p:cNvSpPr>
            <p:nvPr/>
          </p:nvSpPr>
          <p:spPr bwMode="gray">
            <a:xfrm>
              <a:off x="4943" y="2191"/>
              <a:ext cx="0" cy="115"/>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79" name="Line 93"/>
            <p:cNvSpPr>
              <a:spLocks noChangeShapeType="1"/>
            </p:cNvSpPr>
            <p:nvPr/>
          </p:nvSpPr>
          <p:spPr bwMode="gray">
            <a:xfrm>
              <a:off x="5065" y="2191"/>
              <a:ext cx="0" cy="115"/>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80" name="Line 122"/>
            <p:cNvSpPr>
              <a:spLocks noChangeShapeType="1"/>
            </p:cNvSpPr>
            <p:nvPr/>
          </p:nvSpPr>
          <p:spPr bwMode="gray">
            <a:xfrm>
              <a:off x="5183" y="2191"/>
              <a:ext cx="0" cy="115"/>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grpSp>
      <p:sp>
        <p:nvSpPr>
          <p:cNvPr id="248" name="Text Placeholder 246"/>
          <p:cNvSpPr>
            <a:spLocks noGrp="1"/>
          </p:cNvSpPr>
          <p:nvPr>
            <p:ph type="body" sz="quarter" idx="11"/>
          </p:nvPr>
        </p:nvSpPr>
        <p:spPr>
          <a:xfrm>
            <a:off x="2535866" y="1295400"/>
            <a:ext cx="1524000" cy="838200"/>
          </a:xfrm>
          <a:prstGeom prst="rect">
            <a:avLst/>
          </a:prstGeom>
          <a:solidFill>
            <a:schemeClr val="bg1"/>
          </a:solidFill>
          <a:ln>
            <a:solidFill>
              <a:srgbClr val="C0C0C0"/>
            </a:solidFill>
          </a:ln>
        </p:spPr>
        <p:txBody>
          <a:bodyPr/>
          <a:lstStyle>
            <a:lvl1pPr marL="0" indent="0">
              <a:buFont typeface="NSimSun" pitchFamily="49" charset="-122"/>
              <a:buChar char=" "/>
              <a:defRPr sz="750" b="1">
                <a:solidFill>
                  <a:srgbClr val="B01C2E"/>
                </a:solidFill>
              </a:defRPr>
            </a:lvl1pPr>
            <a:lvl2pPr marL="0" indent="0">
              <a:buFont typeface="NSimSun" pitchFamily="49" charset="-122"/>
              <a:buChar char=" "/>
              <a:tabLst/>
              <a:defRPr sz="675" baseline="0"/>
            </a:lvl2pPr>
            <a:lvl3pPr>
              <a:buNone/>
              <a:defRPr sz="750"/>
            </a:lvl3pPr>
            <a:lvl4pPr>
              <a:buNone/>
              <a:defRPr sz="750"/>
            </a:lvl4pPr>
            <a:lvl5pPr>
              <a:buNone/>
              <a:defRPr sz="750"/>
            </a:lvl5pPr>
          </a:lstStyle>
          <a:p>
            <a:pPr lvl="0"/>
            <a:r>
              <a:rPr lang="en-US"/>
              <a:t>Click to edit Master text styles</a:t>
            </a:r>
          </a:p>
          <a:p>
            <a:pPr lvl="1"/>
            <a:r>
              <a:rPr lang="en-US"/>
              <a:t>Second level</a:t>
            </a:r>
          </a:p>
        </p:txBody>
      </p:sp>
      <p:sp>
        <p:nvSpPr>
          <p:cNvPr id="143" name="Text Placeholder 142"/>
          <p:cNvSpPr>
            <a:spLocks noGrp="1"/>
          </p:cNvSpPr>
          <p:nvPr>
            <p:ph type="body" sz="quarter" idx="19"/>
          </p:nvPr>
        </p:nvSpPr>
        <p:spPr>
          <a:xfrm>
            <a:off x="1066800" y="3733800"/>
            <a:ext cx="457200" cy="137160"/>
          </a:xfrm>
          <a:prstGeom prst="rect">
            <a:avLst/>
          </a:prstGeom>
          <a:ln>
            <a:noFill/>
          </a:ln>
        </p:spPr>
        <p:txBody>
          <a:bodyPr anchor="ctr"/>
          <a:lstStyle>
            <a:lvl1pPr marL="0" indent="0" algn="ctr">
              <a:spcBef>
                <a:spcPts val="0"/>
              </a:spcBef>
              <a:buNone/>
              <a:defRPr sz="675"/>
            </a:lvl1pPr>
          </a:lstStyle>
          <a:p>
            <a:pPr lvl="0"/>
            <a:r>
              <a:rPr lang="en-US"/>
              <a:t>Click to edit Master text styles</a:t>
            </a:r>
          </a:p>
        </p:txBody>
      </p:sp>
      <p:sp>
        <p:nvSpPr>
          <p:cNvPr id="144" name="Text Placeholder 142"/>
          <p:cNvSpPr>
            <a:spLocks noGrp="1"/>
          </p:cNvSpPr>
          <p:nvPr>
            <p:ph type="body" sz="quarter" idx="20"/>
          </p:nvPr>
        </p:nvSpPr>
        <p:spPr>
          <a:xfrm>
            <a:off x="3581400" y="3733800"/>
            <a:ext cx="457200" cy="137160"/>
          </a:xfrm>
          <a:prstGeom prst="rect">
            <a:avLst/>
          </a:prstGeom>
          <a:ln>
            <a:noFill/>
          </a:ln>
        </p:spPr>
        <p:txBody>
          <a:bodyPr anchor="ctr"/>
          <a:lstStyle>
            <a:lvl1pPr marL="0" indent="0" algn="ctr">
              <a:spcBef>
                <a:spcPts val="0"/>
              </a:spcBef>
              <a:buNone/>
              <a:defRPr sz="675"/>
            </a:lvl1pPr>
          </a:lstStyle>
          <a:p>
            <a:pPr lvl="0"/>
            <a:r>
              <a:rPr lang="en-US"/>
              <a:t>Click to edit Master text styles</a:t>
            </a:r>
          </a:p>
        </p:txBody>
      </p:sp>
      <p:sp>
        <p:nvSpPr>
          <p:cNvPr id="146" name="Text Placeholder 142"/>
          <p:cNvSpPr>
            <a:spLocks noGrp="1"/>
          </p:cNvSpPr>
          <p:nvPr>
            <p:ph type="body" sz="quarter" idx="21"/>
          </p:nvPr>
        </p:nvSpPr>
        <p:spPr>
          <a:xfrm>
            <a:off x="5303520" y="3733800"/>
            <a:ext cx="457200" cy="137160"/>
          </a:xfrm>
          <a:prstGeom prst="rect">
            <a:avLst/>
          </a:prstGeom>
          <a:ln>
            <a:noFill/>
          </a:ln>
        </p:spPr>
        <p:txBody>
          <a:bodyPr anchor="ctr"/>
          <a:lstStyle>
            <a:lvl1pPr marL="0" indent="0" algn="ctr">
              <a:spcBef>
                <a:spcPts val="0"/>
              </a:spcBef>
              <a:buNone/>
              <a:defRPr sz="675"/>
            </a:lvl1pPr>
          </a:lstStyle>
          <a:p>
            <a:pPr lvl="0"/>
            <a:r>
              <a:rPr lang="en-US"/>
              <a:t>Click to edit Master text styles</a:t>
            </a:r>
          </a:p>
        </p:txBody>
      </p:sp>
      <p:sp>
        <p:nvSpPr>
          <p:cNvPr id="147" name="Text Placeholder 142"/>
          <p:cNvSpPr>
            <a:spLocks noGrp="1"/>
          </p:cNvSpPr>
          <p:nvPr>
            <p:ph type="body" sz="quarter" idx="22"/>
          </p:nvPr>
        </p:nvSpPr>
        <p:spPr>
          <a:xfrm>
            <a:off x="7223760" y="3733800"/>
            <a:ext cx="457200" cy="137160"/>
          </a:xfrm>
          <a:prstGeom prst="rect">
            <a:avLst/>
          </a:prstGeom>
          <a:ln>
            <a:noFill/>
          </a:ln>
        </p:spPr>
        <p:txBody>
          <a:bodyPr anchor="ctr"/>
          <a:lstStyle>
            <a:lvl1pPr marL="0" indent="0" algn="ctr">
              <a:spcBef>
                <a:spcPts val="0"/>
              </a:spcBef>
              <a:buNone/>
              <a:defRPr sz="675"/>
            </a:lvl1pPr>
          </a:lstStyle>
          <a:p>
            <a:pPr lvl="0"/>
            <a:r>
              <a:rPr lang="en-US"/>
              <a:t>Click to edit Master text styles</a:t>
            </a:r>
          </a:p>
        </p:txBody>
      </p:sp>
      <p:sp>
        <p:nvSpPr>
          <p:cNvPr id="141"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32" name="Text Placeholder 246"/>
          <p:cNvSpPr>
            <a:spLocks noGrp="1"/>
          </p:cNvSpPr>
          <p:nvPr>
            <p:ph type="body" sz="quarter" idx="23"/>
          </p:nvPr>
        </p:nvSpPr>
        <p:spPr>
          <a:xfrm>
            <a:off x="914400" y="2133600"/>
            <a:ext cx="1524000" cy="838200"/>
          </a:xfrm>
          <a:prstGeom prst="rect">
            <a:avLst/>
          </a:prstGeom>
          <a:solidFill>
            <a:schemeClr val="bg1"/>
          </a:solidFill>
          <a:ln>
            <a:solidFill>
              <a:srgbClr val="C0C0C0"/>
            </a:solidFill>
          </a:ln>
        </p:spPr>
        <p:txBody>
          <a:bodyPr/>
          <a:lstStyle>
            <a:lvl1pPr marL="0" indent="0">
              <a:buFont typeface="NSimSun" pitchFamily="49" charset="-122"/>
              <a:buChar char=" "/>
              <a:defRPr sz="750" b="1">
                <a:solidFill>
                  <a:srgbClr val="B01C2E"/>
                </a:solidFill>
              </a:defRPr>
            </a:lvl1pPr>
            <a:lvl2pPr marL="0" indent="0">
              <a:buFont typeface="NSimSun" pitchFamily="49" charset="-122"/>
              <a:buChar char=" "/>
              <a:tabLst/>
              <a:defRPr sz="675" baseline="0"/>
            </a:lvl2pPr>
            <a:lvl3pPr>
              <a:buNone/>
              <a:defRPr sz="750"/>
            </a:lvl3pPr>
            <a:lvl4pPr>
              <a:buNone/>
              <a:defRPr sz="750"/>
            </a:lvl4pPr>
            <a:lvl5pPr>
              <a:buNone/>
              <a:defRPr sz="750"/>
            </a:lvl5pPr>
          </a:lstStyle>
          <a:p>
            <a:pPr lvl="0"/>
            <a:r>
              <a:rPr lang="en-US"/>
              <a:t>Click to edit Master text styles</a:t>
            </a:r>
          </a:p>
          <a:p>
            <a:pPr lvl="1"/>
            <a:r>
              <a:rPr lang="en-US"/>
              <a:t>Second level</a:t>
            </a:r>
          </a:p>
        </p:txBody>
      </p:sp>
      <p:sp>
        <p:nvSpPr>
          <p:cNvPr id="148" name="Text Placeholder 246"/>
          <p:cNvSpPr>
            <a:spLocks noGrp="1"/>
          </p:cNvSpPr>
          <p:nvPr>
            <p:ph type="body" sz="quarter" idx="24"/>
          </p:nvPr>
        </p:nvSpPr>
        <p:spPr>
          <a:xfrm>
            <a:off x="6934200" y="2133600"/>
            <a:ext cx="1524000" cy="838200"/>
          </a:xfrm>
          <a:prstGeom prst="rect">
            <a:avLst/>
          </a:prstGeom>
          <a:solidFill>
            <a:schemeClr val="bg1"/>
          </a:solidFill>
          <a:ln>
            <a:solidFill>
              <a:srgbClr val="C0C0C0"/>
            </a:solidFill>
          </a:ln>
        </p:spPr>
        <p:txBody>
          <a:bodyPr/>
          <a:lstStyle>
            <a:lvl1pPr marL="0" indent="0">
              <a:buFont typeface="NSimSun" pitchFamily="49" charset="-122"/>
              <a:buChar char=" "/>
              <a:defRPr sz="750" b="1">
                <a:solidFill>
                  <a:srgbClr val="B01C2E"/>
                </a:solidFill>
              </a:defRPr>
            </a:lvl1pPr>
            <a:lvl2pPr marL="0" indent="0">
              <a:buFont typeface="NSimSun" pitchFamily="49" charset="-122"/>
              <a:buChar char=" "/>
              <a:tabLst/>
              <a:defRPr sz="675" baseline="0"/>
            </a:lvl2pPr>
            <a:lvl3pPr>
              <a:buNone/>
              <a:defRPr sz="750"/>
            </a:lvl3pPr>
            <a:lvl4pPr>
              <a:buNone/>
              <a:defRPr sz="750"/>
            </a:lvl4pPr>
            <a:lvl5pPr>
              <a:buNone/>
              <a:defRPr sz="750"/>
            </a:lvl5pPr>
          </a:lstStyle>
          <a:p>
            <a:pPr lvl="0"/>
            <a:r>
              <a:rPr lang="en-US"/>
              <a:t>Click to edit Master text styles</a:t>
            </a:r>
          </a:p>
          <a:p>
            <a:pPr lvl="1"/>
            <a:r>
              <a:rPr lang="en-US"/>
              <a:t>Second level</a:t>
            </a:r>
          </a:p>
        </p:txBody>
      </p:sp>
      <p:sp>
        <p:nvSpPr>
          <p:cNvPr id="149" name="Text Placeholder 246"/>
          <p:cNvSpPr>
            <a:spLocks noGrp="1"/>
          </p:cNvSpPr>
          <p:nvPr>
            <p:ph type="body" sz="quarter" idx="25"/>
          </p:nvPr>
        </p:nvSpPr>
        <p:spPr>
          <a:xfrm>
            <a:off x="1524000" y="4114800"/>
            <a:ext cx="1524000" cy="838200"/>
          </a:xfrm>
          <a:prstGeom prst="rect">
            <a:avLst/>
          </a:prstGeom>
          <a:solidFill>
            <a:schemeClr val="bg1"/>
          </a:solidFill>
          <a:ln>
            <a:solidFill>
              <a:srgbClr val="C0C0C0"/>
            </a:solidFill>
          </a:ln>
        </p:spPr>
        <p:txBody>
          <a:bodyPr/>
          <a:lstStyle>
            <a:lvl1pPr marL="0" indent="0">
              <a:buFont typeface="NSimSun" pitchFamily="49" charset="-122"/>
              <a:buChar char=" "/>
              <a:defRPr sz="750" b="1">
                <a:solidFill>
                  <a:srgbClr val="B01C2E"/>
                </a:solidFill>
              </a:defRPr>
            </a:lvl1pPr>
            <a:lvl2pPr marL="0" indent="0">
              <a:buFont typeface="NSimSun" pitchFamily="49" charset="-122"/>
              <a:buChar char=" "/>
              <a:tabLst/>
              <a:defRPr sz="675" baseline="0"/>
            </a:lvl2pPr>
            <a:lvl3pPr>
              <a:buNone/>
              <a:defRPr sz="750"/>
            </a:lvl3pPr>
            <a:lvl4pPr>
              <a:buNone/>
              <a:defRPr sz="750"/>
            </a:lvl4pPr>
            <a:lvl5pPr>
              <a:buNone/>
              <a:defRPr sz="750"/>
            </a:lvl5pPr>
          </a:lstStyle>
          <a:p>
            <a:pPr lvl="0"/>
            <a:r>
              <a:rPr lang="en-US"/>
              <a:t>Click to edit Master text styles</a:t>
            </a:r>
          </a:p>
          <a:p>
            <a:pPr lvl="1"/>
            <a:r>
              <a:rPr lang="en-US"/>
              <a:t>Second level</a:t>
            </a:r>
          </a:p>
        </p:txBody>
      </p:sp>
      <p:sp>
        <p:nvSpPr>
          <p:cNvPr id="150" name="Text Placeholder 246"/>
          <p:cNvSpPr>
            <a:spLocks noGrp="1"/>
          </p:cNvSpPr>
          <p:nvPr>
            <p:ph type="body" sz="quarter" idx="26"/>
          </p:nvPr>
        </p:nvSpPr>
        <p:spPr>
          <a:xfrm>
            <a:off x="4800600" y="2133600"/>
            <a:ext cx="1524000" cy="838200"/>
          </a:xfrm>
          <a:prstGeom prst="rect">
            <a:avLst/>
          </a:prstGeom>
          <a:solidFill>
            <a:schemeClr val="bg1"/>
          </a:solidFill>
          <a:ln>
            <a:solidFill>
              <a:srgbClr val="C0C0C0"/>
            </a:solidFill>
          </a:ln>
        </p:spPr>
        <p:txBody>
          <a:bodyPr/>
          <a:lstStyle>
            <a:lvl1pPr marL="0" indent="0">
              <a:buFont typeface="NSimSun" pitchFamily="49" charset="-122"/>
              <a:buChar char=" "/>
              <a:defRPr sz="750" b="1">
                <a:solidFill>
                  <a:srgbClr val="B01C2E"/>
                </a:solidFill>
              </a:defRPr>
            </a:lvl1pPr>
            <a:lvl2pPr marL="0" indent="0">
              <a:buFont typeface="NSimSun" pitchFamily="49" charset="-122"/>
              <a:buChar char=" "/>
              <a:tabLst/>
              <a:defRPr sz="675" baseline="0"/>
            </a:lvl2pPr>
            <a:lvl3pPr>
              <a:buNone/>
              <a:defRPr sz="750"/>
            </a:lvl3pPr>
            <a:lvl4pPr>
              <a:buNone/>
              <a:defRPr sz="750"/>
            </a:lvl4pPr>
            <a:lvl5pPr>
              <a:buNone/>
              <a:defRPr sz="750"/>
            </a:lvl5pPr>
          </a:lstStyle>
          <a:p>
            <a:pPr lvl="0"/>
            <a:r>
              <a:rPr lang="en-US"/>
              <a:t>Click to edit Master text styles</a:t>
            </a:r>
          </a:p>
          <a:p>
            <a:pPr lvl="1"/>
            <a:r>
              <a:rPr lang="en-US"/>
              <a:t>Second level</a:t>
            </a:r>
          </a:p>
        </p:txBody>
      </p:sp>
      <p:sp>
        <p:nvSpPr>
          <p:cNvPr id="151" name="Text Placeholder 246"/>
          <p:cNvSpPr>
            <a:spLocks noGrp="1"/>
          </p:cNvSpPr>
          <p:nvPr>
            <p:ph type="body" sz="quarter" idx="27"/>
          </p:nvPr>
        </p:nvSpPr>
        <p:spPr>
          <a:xfrm>
            <a:off x="2667000" y="5181600"/>
            <a:ext cx="1524000" cy="838200"/>
          </a:xfrm>
          <a:prstGeom prst="rect">
            <a:avLst/>
          </a:prstGeom>
          <a:solidFill>
            <a:schemeClr val="bg1"/>
          </a:solidFill>
          <a:ln>
            <a:solidFill>
              <a:srgbClr val="C0C0C0"/>
            </a:solidFill>
          </a:ln>
        </p:spPr>
        <p:txBody>
          <a:bodyPr/>
          <a:lstStyle>
            <a:lvl1pPr marL="0" indent="0">
              <a:buFont typeface="NSimSun" pitchFamily="49" charset="-122"/>
              <a:buChar char=" "/>
              <a:defRPr sz="750" b="1">
                <a:solidFill>
                  <a:srgbClr val="B01C2E"/>
                </a:solidFill>
              </a:defRPr>
            </a:lvl1pPr>
            <a:lvl2pPr marL="0" indent="0">
              <a:buFont typeface="NSimSun" pitchFamily="49" charset="-122"/>
              <a:buChar char=" "/>
              <a:tabLst/>
              <a:defRPr sz="675" baseline="0"/>
            </a:lvl2pPr>
            <a:lvl3pPr>
              <a:buNone/>
              <a:defRPr sz="750"/>
            </a:lvl3pPr>
            <a:lvl4pPr>
              <a:buNone/>
              <a:defRPr sz="750"/>
            </a:lvl4pPr>
            <a:lvl5pPr>
              <a:buNone/>
              <a:defRPr sz="750"/>
            </a:lvl5pPr>
          </a:lstStyle>
          <a:p>
            <a:pPr lvl="0"/>
            <a:r>
              <a:rPr lang="en-US"/>
              <a:t>Click to edit Master text styles</a:t>
            </a:r>
          </a:p>
          <a:p>
            <a:pPr lvl="1"/>
            <a:r>
              <a:rPr lang="en-US"/>
              <a:t>Second level</a:t>
            </a:r>
          </a:p>
        </p:txBody>
      </p:sp>
      <p:sp>
        <p:nvSpPr>
          <p:cNvPr id="152" name="Text Placeholder 246"/>
          <p:cNvSpPr>
            <a:spLocks noGrp="1"/>
          </p:cNvSpPr>
          <p:nvPr>
            <p:ph type="body" sz="quarter" idx="28"/>
          </p:nvPr>
        </p:nvSpPr>
        <p:spPr>
          <a:xfrm>
            <a:off x="5991225" y="4114800"/>
            <a:ext cx="1524000" cy="838200"/>
          </a:xfrm>
          <a:prstGeom prst="rect">
            <a:avLst/>
          </a:prstGeom>
          <a:solidFill>
            <a:schemeClr val="bg1"/>
          </a:solidFill>
          <a:ln>
            <a:solidFill>
              <a:srgbClr val="C0C0C0"/>
            </a:solidFill>
          </a:ln>
        </p:spPr>
        <p:txBody>
          <a:bodyPr/>
          <a:lstStyle>
            <a:lvl1pPr marL="0" indent="0">
              <a:buFont typeface="NSimSun" pitchFamily="49" charset="-122"/>
              <a:buChar char=" "/>
              <a:defRPr sz="750" b="1">
                <a:solidFill>
                  <a:srgbClr val="B01C2E"/>
                </a:solidFill>
              </a:defRPr>
            </a:lvl1pPr>
            <a:lvl2pPr marL="0" indent="0">
              <a:buFont typeface="NSimSun" pitchFamily="49" charset="-122"/>
              <a:buChar char=" "/>
              <a:tabLst/>
              <a:defRPr sz="675" baseline="0"/>
            </a:lvl2pPr>
            <a:lvl3pPr>
              <a:buNone/>
              <a:defRPr sz="750"/>
            </a:lvl3pPr>
            <a:lvl4pPr>
              <a:buNone/>
              <a:defRPr sz="750"/>
            </a:lvl4pPr>
            <a:lvl5pPr>
              <a:buNone/>
              <a:defRPr sz="750"/>
            </a:lvl5pPr>
          </a:lstStyle>
          <a:p>
            <a:pPr lvl="0"/>
            <a:r>
              <a:rPr lang="en-US"/>
              <a:t>Click to edit Master text styles</a:t>
            </a:r>
          </a:p>
          <a:p>
            <a:pPr lvl="1"/>
            <a:r>
              <a:rPr lang="en-US"/>
              <a:t>Second level</a:t>
            </a:r>
          </a:p>
        </p:txBody>
      </p:sp>
      <p:sp>
        <p:nvSpPr>
          <p:cNvPr id="153" name="Text Placeholder 246"/>
          <p:cNvSpPr>
            <a:spLocks noGrp="1"/>
          </p:cNvSpPr>
          <p:nvPr>
            <p:ph type="body" sz="quarter" idx="29"/>
          </p:nvPr>
        </p:nvSpPr>
        <p:spPr>
          <a:xfrm>
            <a:off x="3657600" y="4114800"/>
            <a:ext cx="1524000" cy="838200"/>
          </a:xfrm>
          <a:prstGeom prst="rect">
            <a:avLst/>
          </a:prstGeom>
          <a:solidFill>
            <a:schemeClr val="bg1"/>
          </a:solidFill>
          <a:ln>
            <a:solidFill>
              <a:srgbClr val="C0C0C0"/>
            </a:solidFill>
          </a:ln>
        </p:spPr>
        <p:txBody>
          <a:bodyPr/>
          <a:lstStyle>
            <a:lvl1pPr marL="0" indent="0">
              <a:buFont typeface="NSimSun" pitchFamily="49" charset="-122"/>
              <a:buChar char=" "/>
              <a:defRPr sz="750" b="1">
                <a:solidFill>
                  <a:srgbClr val="B01C2E"/>
                </a:solidFill>
              </a:defRPr>
            </a:lvl1pPr>
            <a:lvl2pPr marL="0" indent="0">
              <a:buFont typeface="NSimSun" pitchFamily="49" charset="-122"/>
              <a:buChar char=" "/>
              <a:tabLst/>
              <a:defRPr sz="675" baseline="0"/>
            </a:lvl2pPr>
            <a:lvl3pPr>
              <a:buNone/>
              <a:defRPr sz="750"/>
            </a:lvl3pPr>
            <a:lvl4pPr>
              <a:buNone/>
              <a:defRPr sz="750"/>
            </a:lvl4pPr>
            <a:lvl5pPr>
              <a:buNone/>
              <a:defRPr sz="750"/>
            </a:lvl5pPr>
          </a:lstStyle>
          <a:p>
            <a:pPr lvl="0"/>
            <a:r>
              <a:rPr lang="en-US"/>
              <a:t>Click to edit Master text styles</a:t>
            </a:r>
          </a:p>
          <a:p>
            <a:pPr lvl="1"/>
            <a:r>
              <a:rPr lang="en-US"/>
              <a:t>Second level</a:t>
            </a:r>
          </a:p>
        </p:txBody>
      </p:sp>
      <p:sp>
        <p:nvSpPr>
          <p:cNvPr id="120" name="Slide Number Placeholder 9"/>
          <p:cNvSpPr>
            <a:spLocks noGrp="1"/>
          </p:cNvSpPr>
          <p:nvPr>
            <p:ph type="sldNum" sz="quarter" idx="30"/>
          </p:nvPr>
        </p:nvSpPr>
        <p:spPr/>
        <p:txBody>
          <a:bodyPr/>
          <a:lstStyle>
            <a:lvl1pPr>
              <a:defRPr/>
            </a:lvl1pPr>
          </a:lstStyle>
          <a:p>
            <a:fld id="{132B4441-E44F-854A-A9C3-46F08E0FCFC7}" type="slidenum">
              <a:rPr lang="en-US" altLang="en-US"/>
              <a:pPr/>
              <a:t>‹#›</a:t>
            </a:fld>
            <a:endParaRPr lang="en-US" altLang="en-US"/>
          </a:p>
        </p:txBody>
      </p:sp>
      <p:sp>
        <p:nvSpPr>
          <p:cNvPr id="121" name="Footer Placeholder 133"/>
          <p:cNvSpPr>
            <a:spLocks noGrp="1"/>
          </p:cNvSpPr>
          <p:nvPr>
            <p:ph type="ftr" sz="quarter" idx="31"/>
          </p:nvPr>
        </p:nvSpPr>
        <p:spPr/>
        <p:txBody>
          <a:bodyPr/>
          <a:lstStyle>
            <a:lvl1pPr>
              <a:defRPr smtClean="0"/>
            </a:lvl1pPr>
          </a:lstStyle>
          <a:p>
            <a:pPr>
              <a:defRPr/>
            </a:pPr>
            <a:r>
              <a:rPr lang="en-US"/>
              <a:t>Interest Rate and Credit Risks</a:t>
            </a:r>
          </a:p>
        </p:txBody>
      </p:sp>
    </p:spTree>
    <p:extLst>
      <p:ext uri="{BB962C8B-B14F-4D97-AF65-F5344CB8AC3E}">
        <p14:creationId xmlns:p14="http://schemas.microsoft.com/office/powerpoint/2010/main" val="65050286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Agenda / TOC">
    <p:spTree>
      <p:nvGrpSpPr>
        <p:cNvPr id="1" name=""/>
        <p:cNvGrpSpPr/>
        <p:nvPr/>
      </p:nvGrpSpPr>
      <p:grpSpPr>
        <a:xfrm>
          <a:off x="0" y="0"/>
          <a:ext cx="0" cy="0"/>
          <a:chOff x="0" y="0"/>
          <a:chExt cx="0" cy="0"/>
        </a:xfrm>
      </p:grpSpPr>
      <p:sp>
        <p:nvSpPr>
          <p:cNvPr id="28" name="Text Placeholder 27"/>
          <p:cNvSpPr>
            <a:spLocks noGrp="1"/>
          </p:cNvSpPr>
          <p:nvPr>
            <p:ph type="body" sz="quarter" idx="21"/>
          </p:nvPr>
        </p:nvSpPr>
        <p:spPr>
          <a:xfrm>
            <a:off x="914401" y="1295400"/>
            <a:ext cx="7174523" cy="411480"/>
          </a:xfrm>
          <a:prstGeom prst="rect">
            <a:avLst/>
          </a:prstGeom>
          <a:ln>
            <a:solidFill>
              <a:srgbClr val="C0C0C0"/>
            </a:solidFill>
          </a:ln>
        </p:spPr>
        <p:txBody>
          <a:bodyPr anchor="ctr"/>
          <a:lstStyle>
            <a:lvl1pPr>
              <a:buNone/>
              <a:defRPr sz="900"/>
            </a:lvl1pPr>
          </a:lstStyle>
          <a:p>
            <a:pPr lvl="0"/>
            <a:r>
              <a:rPr lang="en-US"/>
              <a:t>Click to edit Master text styles</a:t>
            </a:r>
          </a:p>
        </p:txBody>
      </p:sp>
      <p:sp>
        <p:nvSpPr>
          <p:cNvPr id="30" name="Text Placeholder 27"/>
          <p:cNvSpPr>
            <a:spLocks noGrp="1"/>
          </p:cNvSpPr>
          <p:nvPr>
            <p:ph type="body" sz="quarter" idx="22"/>
          </p:nvPr>
        </p:nvSpPr>
        <p:spPr>
          <a:xfrm>
            <a:off x="914401" y="1800013"/>
            <a:ext cx="7174523" cy="411480"/>
          </a:xfrm>
          <a:prstGeom prst="rect">
            <a:avLst/>
          </a:prstGeom>
          <a:ln>
            <a:solidFill>
              <a:srgbClr val="C0C0C0"/>
            </a:solidFill>
          </a:ln>
        </p:spPr>
        <p:txBody>
          <a:bodyPr anchor="ctr"/>
          <a:lstStyle>
            <a:lvl1pPr>
              <a:buNone/>
              <a:defRPr sz="900"/>
            </a:lvl1pPr>
          </a:lstStyle>
          <a:p>
            <a:pPr lvl="0"/>
            <a:r>
              <a:rPr lang="en-US"/>
              <a:t>Click to edit Master text styles</a:t>
            </a:r>
          </a:p>
        </p:txBody>
      </p:sp>
      <p:sp>
        <p:nvSpPr>
          <p:cNvPr id="31" name="Text Placeholder 27"/>
          <p:cNvSpPr>
            <a:spLocks noGrp="1"/>
          </p:cNvSpPr>
          <p:nvPr>
            <p:ph type="body" sz="quarter" idx="23"/>
          </p:nvPr>
        </p:nvSpPr>
        <p:spPr>
          <a:xfrm>
            <a:off x="914401" y="2304626"/>
            <a:ext cx="7174523" cy="411480"/>
          </a:xfrm>
          <a:prstGeom prst="rect">
            <a:avLst/>
          </a:prstGeom>
          <a:ln>
            <a:solidFill>
              <a:srgbClr val="C0C0C0"/>
            </a:solidFill>
          </a:ln>
        </p:spPr>
        <p:txBody>
          <a:bodyPr anchor="ctr"/>
          <a:lstStyle>
            <a:lvl1pPr>
              <a:buNone/>
              <a:defRPr sz="900"/>
            </a:lvl1pPr>
          </a:lstStyle>
          <a:p>
            <a:pPr lvl="0"/>
            <a:r>
              <a:rPr lang="en-US"/>
              <a:t>Click to edit Master text styles</a:t>
            </a:r>
          </a:p>
        </p:txBody>
      </p:sp>
      <p:sp>
        <p:nvSpPr>
          <p:cNvPr id="32" name="Text Placeholder 27"/>
          <p:cNvSpPr>
            <a:spLocks noGrp="1"/>
          </p:cNvSpPr>
          <p:nvPr>
            <p:ph type="body" sz="quarter" idx="24"/>
          </p:nvPr>
        </p:nvSpPr>
        <p:spPr>
          <a:xfrm>
            <a:off x="914401" y="2809239"/>
            <a:ext cx="7174523" cy="411480"/>
          </a:xfrm>
          <a:prstGeom prst="rect">
            <a:avLst/>
          </a:prstGeom>
          <a:ln>
            <a:solidFill>
              <a:srgbClr val="C0C0C0"/>
            </a:solidFill>
          </a:ln>
        </p:spPr>
        <p:txBody>
          <a:bodyPr anchor="ctr"/>
          <a:lstStyle>
            <a:lvl1pPr>
              <a:buNone/>
              <a:defRPr sz="900"/>
            </a:lvl1pPr>
          </a:lstStyle>
          <a:p>
            <a:pPr lvl="0"/>
            <a:r>
              <a:rPr lang="en-US"/>
              <a:t>Click to edit Master text styles</a:t>
            </a:r>
          </a:p>
        </p:txBody>
      </p:sp>
      <p:sp>
        <p:nvSpPr>
          <p:cNvPr id="33" name="Text Placeholder 27"/>
          <p:cNvSpPr>
            <a:spLocks noGrp="1"/>
          </p:cNvSpPr>
          <p:nvPr>
            <p:ph type="body" sz="quarter" idx="25"/>
          </p:nvPr>
        </p:nvSpPr>
        <p:spPr>
          <a:xfrm>
            <a:off x="914401" y="3313852"/>
            <a:ext cx="7174523" cy="411480"/>
          </a:xfrm>
          <a:prstGeom prst="rect">
            <a:avLst/>
          </a:prstGeom>
          <a:ln>
            <a:solidFill>
              <a:srgbClr val="C0C0C0"/>
            </a:solidFill>
          </a:ln>
        </p:spPr>
        <p:txBody>
          <a:bodyPr anchor="ctr"/>
          <a:lstStyle>
            <a:lvl1pPr>
              <a:buNone/>
              <a:defRPr sz="900"/>
            </a:lvl1pPr>
          </a:lstStyle>
          <a:p>
            <a:pPr lvl="0"/>
            <a:r>
              <a:rPr lang="en-US"/>
              <a:t>Click to edit Master text styles</a:t>
            </a:r>
          </a:p>
        </p:txBody>
      </p:sp>
      <p:sp>
        <p:nvSpPr>
          <p:cNvPr id="34" name="Text Placeholder 27"/>
          <p:cNvSpPr>
            <a:spLocks noGrp="1"/>
          </p:cNvSpPr>
          <p:nvPr>
            <p:ph type="body" sz="quarter" idx="26"/>
          </p:nvPr>
        </p:nvSpPr>
        <p:spPr>
          <a:xfrm>
            <a:off x="914401" y="3818465"/>
            <a:ext cx="7174523" cy="411480"/>
          </a:xfrm>
          <a:prstGeom prst="rect">
            <a:avLst/>
          </a:prstGeom>
          <a:ln>
            <a:solidFill>
              <a:srgbClr val="C0C0C0"/>
            </a:solidFill>
          </a:ln>
        </p:spPr>
        <p:txBody>
          <a:bodyPr anchor="ctr"/>
          <a:lstStyle>
            <a:lvl1pPr>
              <a:buNone/>
              <a:defRPr sz="900"/>
            </a:lvl1pPr>
          </a:lstStyle>
          <a:p>
            <a:pPr lvl="0"/>
            <a:r>
              <a:rPr lang="en-US"/>
              <a:t>Click to edit Master text styles</a:t>
            </a:r>
          </a:p>
        </p:txBody>
      </p:sp>
      <p:sp>
        <p:nvSpPr>
          <p:cNvPr id="35" name="Text Placeholder 27"/>
          <p:cNvSpPr>
            <a:spLocks noGrp="1"/>
          </p:cNvSpPr>
          <p:nvPr>
            <p:ph type="body" sz="quarter" idx="27"/>
          </p:nvPr>
        </p:nvSpPr>
        <p:spPr>
          <a:xfrm>
            <a:off x="914401" y="4323078"/>
            <a:ext cx="7174523" cy="411480"/>
          </a:xfrm>
          <a:prstGeom prst="rect">
            <a:avLst/>
          </a:prstGeom>
          <a:ln>
            <a:solidFill>
              <a:srgbClr val="C0C0C0"/>
            </a:solidFill>
          </a:ln>
        </p:spPr>
        <p:txBody>
          <a:bodyPr anchor="ctr"/>
          <a:lstStyle>
            <a:lvl1pPr>
              <a:buNone/>
              <a:defRPr sz="900"/>
            </a:lvl1pPr>
          </a:lstStyle>
          <a:p>
            <a:pPr lvl="0"/>
            <a:r>
              <a:rPr lang="en-US"/>
              <a:t>Click to edit Master text styles</a:t>
            </a:r>
          </a:p>
        </p:txBody>
      </p:sp>
      <p:sp>
        <p:nvSpPr>
          <p:cNvPr id="36" name="Text Placeholder 27"/>
          <p:cNvSpPr>
            <a:spLocks noGrp="1"/>
          </p:cNvSpPr>
          <p:nvPr>
            <p:ph type="body" sz="quarter" idx="28"/>
          </p:nvPr>
        </p:nvSpPr>
        <p:spPr>
          <a:xfrm>
            <a:off x="914401" y="4827691"/>
            <a:ext cx="7174523" cy="411480"/>
          </a:xfrm>
          <a:prstGeom prst="rect">
            <a:avLst/>
          </a:prstGeom>
          <a:ln>
            <a:solidFill>
              <a:srgbClr val="C0C0C0"/>
            </a:solidFill>
          </a:ln>
        </p:spPr>
        <p:txBody>
          <a:bodyPr anchor="ctr"/>
          <a:lstStyle>
            <a:lvl1pPr>
              <a:buNone/>
              <a:defRPr sz="900"/>
            </a:lvl1pPr>
          </a:lstStyle>
          <a:p>
            <a:pPr lvl="0"/>
            <a:r>
              <a:rPr lang="en-US"/>
              <a:t>Click to edit Master text styles</a:t>
            </a:r>
          </a:p>
        </p:txBody>
      </p:sp>
      <p:sp>
        <p:nvSpPr>
          <p:cNvPr id="23" name="Text Placeholder 22"/>
          <p:cNvSpPr>
            <a:spLocks noGrp="1"/>
          </p:cNvSpPr>
          <p:nvPr>
            <p:ph type="body" sz="quarter" idx="29"/>
          </p:nvPr>
        </p:nvSpPr>
        <p:spPr>
          <a:xfrm>
            <a:off x="457200" y="1295400"/>
            <a:ext cx="457200" cy="411480"/>
          </a:xfrm>
          <a:prstGeom prst="rect">
            <a:avLst/>
          </a:prstGeom>
          <a:solidFill>
            <a:srgbClr val="B01C2E"/>
          </a:solidFill>
          <a:ln>
            <a:solidFill>
              <a:srgbClr val="999999"/>
            </a:solidFill>
          </a:ln>
        </p:spPr>
        <p:txBody>
          <a:bodyPr anchor="ctr"/>
          <a:lstStyle>
            <a:lvl1pPr marL="0" indent="0" algn="ctr">
              <a:spcBef>
                <a:spcPts val="0"/>
              </a:spcBef>
              <a:buNone/>
              <a:defRPr sz="1050" b="1">
                <a:solidFill>
                  <a:srgbClr val="FFFFFF"/>
                </a:solidFill>
              </a:defRPr>
            </a:lvl1pPr>
          </a:lstStyle>
          <a:p>
            <a:pPr lvl="0"/>
            <a:r>
              <a:rPr lang="en-US"/>
              <a:t>Click to edit Master text styles</a:t>
            </a:r>
          </a:p>
        </p:txBody>
      </p:sp>
      <p:sp>
        <p:nvSpPr>
          <p:cNvPr id="24" name="Text Placeholder 22"/>
          <p:cNvSpPr>
            <a:spLocks noGrp="1"/>
          </p:cNvSpPr>
          <p:nvPr>
            <p:ph type="body" sz="quarter" idx="30"/>
          </p:nvPr>
        </p:nvSpPr>
        <p:spPr>
          <a:xfrm>
            <a:off x="457200" y="1800013"/>
            <a:ext cx="457200" cy="411480"/>
          </a:xfrm>
          <a:prstGeom prst="rect">
            <a:avLst/>
          </a:prstGeom>
          <a:solidFill>
            <a:srgbClr val="B01C2E"/>
          </a:solidFill>
          <a:ln>
            <a:solidFill>
              <a:srgbClr val="999999"/>
            </a:solidFill>
          </a:ln>
        </p:spPr>
        <p:txBody>
          <a:bodyPr anchor="ctr"/>
          <a:lstStyle>
            <a:lvl1pPr marL="0" marR="0" indent="0" algn="ctr" defTabSz="685800" rtl="0" eaLnBrk="1" fontAlgn="auto" latinLnBrk="0" hangingPunct="1">
              <a:lnSpc>
                <a:spcPct val="100000"/>
              </a:lnSpc>
              <a:spcBef>
                <a:spcPts val="0"/>
              </a:spcBef>
              <a:spcAft>
                <a:spcPts val="0"/>
              </a:spcAft>
              <a:buClrTx/>
              <a:buSzTx/>
              <a:buFont typeface="Arial" pitchFamily="34" charset="0"/>
              <a:buNone/>
              <a:tabLst/>
              <a:defRPr sz="1050" b="1">
                <a:solidFill>
                  <a:srgbClr val="FFFFFF"/>
                </a:solidFill>
              </a:defRPr>
            </a:lvl1pPr>
          </a:lstStyle>
          <a:p>
            <a:pPr lvl="0"/>
            <a:r>
              <a:rPr lang="en-US"/>
              <a:t>Click to edit Master text styles</a:t>
            </a:r>
          </a:p>
        </p:txBody>
      </p:sp>
      <p:sp>
        <p:nvSpPr>
          <p:cNvPr id="27" name="Text Placeholder 22"/>
          <p:cNvSpPr>
            <a:spLocks noGrp="1"/>
          </p:cNvSpPr>
          <p:nvPr>
            <p:ph type="body" sz="quarter" idx="31"/>
          </p:nvPr>
        </p:nvSpPr>
        <p:spPr>
          <a:xfrm>
            <a:off x="457200" y="2304626"/>
            <a:ext cx="457200" cy="411480"/>
          </a:xfrm>
          <a:prstGeom prst="rect">
            <a:avLst/>
          </a:prstGeom>
          <a:solidFill>
            <a:srgbClr val="B01C2E"/>
          </a:solidFill>
          <a:ln>
            <a:solidFill>
              <a:srgbClr val="999999"/>
            </a:solidFill>
          </a:ln>
        </p:spPr>
        <p:txBody>
          <a:bodyPr anchor="ctr"/>
          <a:lstStyle>
            <a:lvl1pPr marL="0" indent="0" algn="ctr">
              <a:spcBef>
                <a:spcPts val="0"/>
              </a:spcBef>
              <a:buNone/>
              <a:defRPr sz="1050" b="1">
                <a:solidFill>
                  <a:srgbClr val="FFFFFF"/>
                </a:solidFill>
              </a:defRPr>
            </a:lvl1pPr>
          </a:lstStyle>
          <a:p>
            <a:pPr lvl="0"/>
            <a:r>
              <a:rPr lang="en-US"/>
              <a:t>Click to edit Master text styles</a:t>
            </a:r>
          </a:p>
        </p:txBody>
      </p:sp>
      <p:sp>
        <p:nvSpPr>
          <p:cNvPr id="29" name="Text Placeholder 22"/>
          <p:cNvSpPr>
            <a:spLocks noGrp="1"/>
          </p:cNvSpPr>
          <p:nvPr>
            <p:ph type="body" sz="quarter" idx="32"/>
          </p:nvPr>
        </p:nvSpPr>
        <p:spPr>
          <a:xfrm>
            <a:off x="457200" y="2809239"/>
            <a:ext cx="457200" cy="411480"/>
          </a:xfrm>
          <a:prstGeom prst="rect">
            <a:avLst/>
          </a:prstGeom>
          <a:solidFill>
            <a:srgbClr val="B01C2E"/>
          </a:solidFill>
          <a:ln>
            <a:solidFill>
              <a:srgbClr val="999999"/>
            </a:solidFill>
          </a:ln>
        </p:spPr>
        <p:txBody>
          <a:bodyPr anchor="ctr"/>
          <a:lstStyle>
            <a:lvl1pPr marL="0" indent="0" algn="ctr">
              <a:spcBef>
                <a:spcPts val="0"/>
              </a:spcBef>
              <a:buNone/>
              <a:defRPr sz="1050" b="1">
                <a:solidFill>
                  <a:srgbClr val="FFFFFF"/>
                </a:solidFill>
              </a:defRPr>
            </a:lvl1pPr>
          </a:lstStyle>
          <a:p>
            <a:pPr lvl="0"/>
            <a:r>
              <a:rPr lang="en-US"/>
              <a:t>Click to edit Master text styles</a:t>
            </a:r>
          </a:p>
        </p:txBody>
      </p:sp>
      <p:sp>
        <p:nvSpPr>
          <p:cNvPr id="37" name="Text Placeholder 22"/>
          <p:cNvSpPr>
            <a:spLocks noGrp="1"/>
          </p:cNvSpPr>
          <p:nvPr>
            <p:ph type="body" sz="quarter" idx="33"/>
          </p:nvPr>
        </p:nvSpPr>
        <p:spPr>
          <a:xfrm>
            <a:off x="457200" y="3313852"/>
            <a:ext cx="457200" cy="411480"/>
          </a:xfrm>
          <a:prstGeom prst="rect">
            <a:avLst/>
          </a:prstGeom>
          <a:solidFill>
            <a:srgbClr val="B01C2E"/>
          </a:solidFill>
          <a:ln>
            <a:solidFill>
              <a:srgbClr val="999999"/>
            </a:solidFill>
          </a:ln>
        </p:spPr>
        <p:txBody>
          <a:bodyPr anchor="ctr"/>
          <a:lstStyle>
            <a:lvl1pPr marL="0" indent="0" algn="ctr">
              <a:spcBef>
                <a:spcPts val="0"/>
              </a:spcBef>
              <a:buNone/>
              <a:defRPr sz="1050" b="1">
                <a:solidFill>
                  <a:srgbClr val="FFFFFF"/>
                </a:solidFill>
              </a:defRPr>
            </a:lvl1pPr>
          </a:lstStyle>
          <a:p>
            <a:pPr lvl="0"/>
            <a:r>
              <a:rPr lang="en-US"/>
              <a:t>Click to edit Master text styles</a:t>
            </a:r>
          </a:p>
        </p:txBody>
      </p:sp>
      <p:sp>
        <p:nvSpPr>
          <p:cNvPr id="38" name="Text Placeholder 22"/>
          <p:cNvSpPr>
            <a:spLocks noGrp="1"/>
          </p:cNvSpPr>
          <p:nvPr>
            <p:ph type="body" sz="quarter" idx="34"/>
          </p:nvPr>
        </p:nvSpPr>
        <p:spPr>
          <a:xfrm>
            <a:off x="457200" y="3818465"/>
            <a:ext cx="457200" cy="411480"/>
          </a:xfrm>
          <a:prstGeom prst="rect">
            <a:avLst/>
          </a:prstGeom>
          <a:solidFill>
            <a:srgbClr val="B01C2E"/>
          </a:solidFill>
          <a:ln>
            <a:solidFill>
              <a:srgbClr val="999999"/>
            </a:solidFill>
          </a:ln>
        </p:spPr>
        <p:txBody>
          <a:bodyPr anchor="ctr"/>
          <a:lstStyle>
            <a:lvl1pPr marL="0" indent="0" algn="ctr">
              <a:spcBef>
                <a:spcPts val="0"/>
              </a:spcBef>
              <a:buNone/>
              <a:defRPr sz="1050" b="1">
                <a:solidFill>
                  <a:srgbClr val="FFFFFF"/>
                </a:solidFill>
              </a:defRPr>
            </a:lvl1pPr>
          </a:lstStyle>
          <a:p>
            <a:pPr lvl="0"/>
            <a:r>
              <a:rPr lang="en-US"/>
              <a:t>Click to edit Master text styles</a:t>
            </a:r>
          </a:p>
        </p:txBody>
      </p:sp>
      <p:sp>
        <p:nvSpPr>
          <p:cNvPr id="39" name="Text Placeholder 22"/>
          <p:cNvSpPr>
            <a:spLocks noGrp="1"/>
          </p:cNvSpPr>
          <p:nvPr>
            <p:ph type="body" sz="quarter" idx="35"/>
          </p:nvPr>
        </p:nvSpPr>
        <p:spPr>
          <a:xfrm>
            <a:off x="457200" y="4323078"/>
            <a:ext cx="457200" cy="411480"/>
          </a:xfrm>
          <a:prstGeom prst="rect">
            <a:avLst/>
          </a:prstGeom>
          <a:solidFill>
            <a:srgbClr val="B01C2E"/>
          </a:solidFill>
          <a:ln>
            <a:solidFill>
              <a:srgbClr val="999999"/>
            </a:solidFill>
          </a:ln>
        </p:spPr>
        <p:txBody>
          <a:bodyPr anchor="ctr"/>
          <a:lstStyle>
            <a:lvl1pPr marL="0" indent="0" algn="ctr">
              <a:spcBef>
                <a:spcPts val="0"/>
              </a:spcBef>
              <a:buNone/>
              <a:defRPr sz="1050" b="1">
                <a:solidFill>
                  <a:srgbClr val="FFFFFF"/>
                </a:solidFill>
              </a:defRPr>
            </a:lvl1pPr>
          </a:lstStyle>
          <a:p>
            <a:pPr lvl="0"/>
            <a:r>
              <a:rPr lang="en-US"/>
              <a:t>Click to edit Master text styles</a:t>
            </a:r>
          </a:p>
        </p:txBody>
      </p:sp>
      <p:sp>
        <p:nvSpPr>
          <p:cNvPr id="40" name="Text Placeholder 22"/>
          <p:cNvSpPr>
            <a:spLocks noGrp="1"/>
          </p:cNvSpPr>
          <p:nvPr>
            <p:ph type="body" sz="quarter" idx="36"/>
          </p:nvPr>
        </p:nvSpPr>
        <p:spPr>
          <a:xfrm>
            <a:off x="457200" y="4827691"/>
            <a:ext cx="457200" cy="411480"/>
          </a:xfrm>
          <a:prstGeom prst="rect">
            <a:avLst/>
          </a:prstGeom>
          <a:solidFill>
            <a:srgbClr val="B01C2E"/>
          </a:solidFill>
          <a:ln>
            <a:solidFill>
              <a:srgbClr val="999999"/>
            </a:solidFill>
          </a:ln>
        </p:spPr>
        <p:txBody>
          <a:bodyPr anchor="ctr"/>
          <a:lstStyle>
            <a:lvl1pPr marL="0" indent="0" algn="ctr">
              <a:spcBef>
                <a:spcPts val="0"/>
              </a:spcBef>
              <a:buNone/>
              <a:defRPr sz="1050" b="1">
                <a:solidFill>
                  <a:srgbClr val="FFFFFF"/>
                </a:solidFill>
              </a:defRPr>
            </a:lvl1pPr>
          </a:lstStyle>
          <a:p>
            <a:pPr lvl="0"/>
            <a:r>
              <a:rPr lang="en-US"/>
              <a:t>Click to edit Master text styles</a:t>
            </a:r>
          </a:p>
        </p:txBody>
      </p:sp>
      <p:sp>
        <p:nvSpPr>
          <p:cNvPr id="21"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22" name="Text Placeholder 22"/>
          <p:cNvSpPr>
            <a:spLocks noGrp="1"/>
          </p:cNvSpPr>
          <p:nvPr>
            <p:ph type="body" sz="quarter" idx="37"/>
          </p:nvPr>
        </p:nvSpPr>
        <p:spPr>
          <a:xfrm>
            <a:off x="8229600" y="1295400"/>
            <a:ext cx="457200" cy="411480"/>
          </a:xfrm>
          <a:prstGeom prst="rect">
            <a:avLst/>
          </a:prstGeom>
          <a:noFill/>
          <a:ln>
            <a:solidFill>
              <a:srgbClr val="C0C0C0"/>
            </a:solidFill>
          </a:ln>
        </p:spPr>
        <p:txBody>
          <a:bodyPr anchor="ctr"/>
          <a:lstStyle>
            <a:lvl1pPr marL="0" indent="0" algn="ctr">
              <a:spcBef>
                <a:spcPts val="0"/>
              </a:spcBef>
              <a:buNone/>
              <a:defRPr sz="900" b="1">
                <a:solidFill>
                  <a:schemeClr val="tx1"/>
                </a:solidFill>
              </a:defRPr>
            </a:lvl1pPr>
          </a:lstStyle>
          <a:p>
            <a:pPr lvl="0"/>
            <a:r>
              <a:rPr lang="en-US"/>
              <a:t>Click to edit Master text styles</a:t>
            </a:r>
          </a:p>
        </p:txBody>
      </p:sp>
      <p:sp>
        <p:nvSpPr>
          <p:cNvPr id="25" name="Text Placeholder 22"/>
          <p:cNvSpPr>
            <a:spLocks noGrp="1"/>
          </p:cNvSpPr>
          <p:nvPr>
            <p:ph type="body" sz="quarter" idx="38"/>
          </p:nvPr>
        </p:nvSpPr>
        <p:spPr>
          <a:xfrm>
            <a:off x="8229600" y="1800013"/>
            <a:ext cx="457200" cy="411480"/>
          </a:xfrm>
          <a:prstGeom prst="rect">
            <a:avLst/>
          </a:prstGeom>
          <a:noFill/>
          <a:ln>
            <a:solidFill>
              <a:srgbClr val="C0C0C0"/>
            </a:solidFill>
          </a:ln>
        </p:spPr>
        <p:txBody>
          <a:bodyPr anchor="ctr"/>
          <a:lstStyle>
            <a:lvl1pPr marL="0" marR="0" indent="0" algn="ctr" defTabSz="685800" rtl="0" eaLnBrk="1" fontAlgn="auto" latinLnBrk="0" hangingPunct="1">
              <a:lnSpc>
                <a:spcPct val="100000"/>
              </a:lnSpc>
              <a:spcBef>
                <a:spcPts val="0"/>
              </a:spcBef>
              <a:spcAft>
                <a:spcPts val="0"/>
              </a:spcAft>
              <a:buClrTx/>
              <a:buSzTx/>
              <a:buFont typeface="Arial" pitchFamily="34" charset="0"/>
              <a:buNone/>
              <a:tabLst/>
              <a:defRPr sz="900" b="1">
                <a:solidFill>
                  <a:schemeClr val="tx1"/>
                </a:solidFill>
              </a:defRPr>
            </a:lvl1pPr>
          </a:lstStyle>
          <a:p>
            <a:pPr lvl="0"/>
            <a:r>
              <a:rPr lang="en-US"/>
              <a:t>Click to edit Master text styles</a:t>
            </a:r>
          </a:p>
        </p:txBody>
      </p:sp>
      <p:sp>
        <p:nvSpPr>
          <p:cNvPr id="26" name="Text Placeholder 22"/>
          <p:cNvSpPr>
            <a:spLocks noGrp="1"/>
          </p:cNvSpPr>
          <p:nvPr>
            <p:ph type="body" sz="quarter" idx="39"/>
          </p:nvPr>
        </p:nvSpPr>
        <p:spPr>
          <a:xfrm>
            <a:off x="8229600" y="2304626"/>
            <a:ext cx="457200" cy="411480"/>
          </a:xfrm>
          <a:prstGeom prst="rect">
            <a:avLst/>
          </a:prstGeom>
          <a:noFill/>
          <a:ln>
            <a:solidFill>
              <a:srgbClr val="C0C0C0"/>
            </a:solidFill>
          </a:ln>
        </p:spPr>
        <p:txBody>
          <a:bodyPr anchor="ctr"/>
          <a:lstStyle>
            <a:lvl1pPr marL="0" indent="0" algn="ctr">
              <a:spcBef>
                <a:spcPts val="0"/>
              </a:spcBef>
              <a:buNone/>
              <a:defRPr sz="900" b="1">
                <a:solidFill>
                  <a:schemeClr val="tx1"/>
                </a:solidFill>
              </a:defRPr>
            </a:lvl1pPr>
          </a:lstStyle>
          <a:p>
            <a:pPr lvl="0"/>
            <a:r>
              <a:rPr lang="en-US"/>
              <a:t>Click to edit Master text styles</a:t>
            </a:r>
          </a:p>
        </p:txBody>
      </p:sp>
      <p:sp>
        <p:nvSpPr>
          <p:cNvPr id="41" name="Text Placeholder 22"/>
          <p:cNvSpPr>
            <a:spLocks noGrp="1"/>
          </p:cNvSpPr>
          <p:nvPr>
            <p:ph type="body" sz="quarter" idx="40"/>
          </p:nvPr>
        </p:nvSpPr>
        <p:spPr>
          <a:xfrm>
            <a:off x="8229600" y="2809239"/>
            <a:ext cx="457200" cy="411480"/>
          </a:xfrm>
          <a:prstGeom prst="rect">
            <a:avLst/>
          </a:prstGeom>
          <a:noFill/>
          <a:ln>
            <a:solidFill>
              <a:srgbClr val="C0C0C0"/>
            </a:solidFill>
          </a:ln>
        </p:spPr>
        <p:txBody>
          <a:bodyPr anchor="ctr"/>
          <a:lstStyle>
            <a:lvl1pPr marL="0" indent="0" algn="ctr">
              <a:spcBef>
                <a:spcPts val="0"/>
              </a:spcBef>
              <a:buNone/>
              <a:defRPr sz="900" b="1">
                <a:solidFill>
                  <a:schemeClr val="tx1"/>
                </a:solidFill>
              </a:defRPr>
            </a:lvl1pPr>
          </a:lstStyle>
          <a:p>
            <a:pPr lvl="0"/>
            <a:r>
              <a:rPr lang="en-US"/>
              <a:t>Click to edit Master text styles</a:t>
            </a:r>
          </a:p>
        </p:txBody>
      </p:sp>
      <p:sp>
        <p:nvSpPr>
          <p:cNvPr id="42" name="Text Placeholder 22"/>
          <p:cNvSpPr>
            <a:spLocks noGrp="1"/>
          </p:cNvSpPr>
          <p:nvPr>
            <p:ph type="body" sz="quarter" idx="41"/>
          </p:nvPr>
        </p:nvSpPr>
        <p:spPr>
          <a:xfrm>
            <a:off x="8229600" y="3313852"/>
            <a:ext cx="457200" cy="411480"/>
          </a:xfrm>
          <a:prstGeom prst="rect">
            <a:avLst/>
          </a:prstGeom>
          <a:noFill/>
          <a:ln>
            <a:solidFill>
              <a:srgbClr val="C0C0C0"/>
            </a:solidFill>
          </a:ln>
        </p:spPr>
        <p:txBody>
          <a:bodyPr anchor="ctr"/>
          <a:lstStyle>
            <a:lvl1pPr marL="0" indent="0" algn="ctr">
              <a:spcBef>
                <a:spcPts val="0"/>
              </a:spcBef>
              <a:buNone/>
              <a:defRPr sz="900" b="1">
                <a:solidFill>
                  <a:schemeClr val="tx1"/>
                </a:solidFill>
              </a:defRPr>
            </a:lvl1pPr>
          </a:lstStyle>
          <a:p>
            <a:pPr lvl="0"/>
            <a:r>
              <a:rPr lang="en-US"/>
              <a:t>Click to edit Master text styles</a:t>
            </a:r>
          </a:p>
        </p:txBody>
      </p:sp>
      <p:sp>
        <p:nvSpPr>
          <p:cNvPr id="43" name="Text Placeholder 22"/>
          <p:cNvSpPr>
            <a:spLocks noGrp="1"/>
          </p:cNvSpPr>
          <p:nvPr>
            <p:ph type="body" sz="quarter" idx="42"/>
          </p:nvPr>
        </p:nvSpPr>
        <p:spPr>
          <a:xfrm>
            <a:off x="8229600" y="3818465"/>
            <a:ext cx="457200" cy="411480"/>
          </a:xfrm>
          <a:prstGeom prst="rect">
            <a:avLst/>
          </a:prstGeom>
          <a:noFill/>
          <a:ln>
            <a:solidFill>
              <a:srgbClr val="C0C0C0"/>
            </a:solidFill>
          </a:ln>
        </p:spPr>
        <p:txBody>
          <a:bodyPr anchor="ctr"/>
          <a:lstStyle>
            <a:lvl1pPr marL="0" indent="0" algn="ctr">
              <a:spcBef>
                <a:spcPts val="0"/>
              </a:spcBef>
              <a:buNone/>
              <a:defRPr sz="900" b="1">
                <a:solidFill>
                  <a:schemeClr val="tx1"/>
                </a:solidFill>
              </a:defRPr>
            </a:lvl1pPr>
          </a:lstStyle>
          <a:p>
            <a:pPr lvl="0"/>
            <a:r>
              <a:rPr lang="en-US"/>
              <a:t>Click to edit Master text styles</a:t>
            </a:r>
          </a:p>
        </p:txBody>
      </p:sp>
      <p:sp>
        <p:nvSpPr>
          <p:cNvPr id="44" name="Text Placeholder 22"/>
          <p:cNvSpPr>
            <a:spLocks noGrp="1"/>
          </p:cNvSpPr>
          <p:nvPr>
            <p:ph type="body" sz="quarter" idx="43"/>
          </p:nvPr>
        </p:nvSpPr>
        <p:spPr>
          <a:xfrm>
            <a:off x="8229600" y="4323078"/>
            <a:ext cx="457200" cy="411480"/>
          </a:xfrm>
          <a:prstGeom prst="rect">
            <a:avLst/>
          </a:prstGeom>
          <a:noFill/>
          <a:ln>
            <a:solidFill>
              <a:srgbClr val="C0C0C0"/>
            </a:solidFill>
          </a:ln>
        </p:spPr>
        <p:txBody>
          <a:bodyPr anchor="ctr"/>
          <a:lstStyle>
            <a:lvl1pPr marL="0" indent="0" algn="ctr">
              <a:spcBef>
                <a:spcPts val="0"/>
              </a:spcBef>
              <a:buNone/>
              <a:defRPr sz="900" b="1">
                <a:solidFill>
                  <a:schemeClr val="tx1"/>
                </a:solidFill>
              </a:defRPr>
            </a:lvl1pPr>
          </a:lstStyle>
          <a:p>
            <a:pPr lvl="0"/>
            <a:r>
              <a:rPr lang="en-US"/>
              <a:t>Click to edit Master text styles</a:t>
            </a:r>
          </a:p>
        </p:txBody>
      </p:sp>
      <p:sp>
        <p:nvSpPr>
          <p:cNvPr id="45" name="Text Placeholder 22"/>
          <p:cNvSpPr>
            <a:spLocks noGrp="1"/>
          </p:cNvSpPr>
          <p:nvPr>
            <p:ph type="body" sz="quarter" idx="44"/>
          </p:nvPr>
        </p:nvSpPr>
        <p:spPr>
          <a:xfrm>
            <a:off x="8229600" y="4827691"/>
            <a:ext cx="457200" cy="411480"/>
          </a:xfrm>
          <a:prstGeom prst="rect">
            <a:avLst/>
          </a:prstGeom>
          <a:noFill/>
          <a:ln>
            <a:solidFill>
              <a:srgbClr val="C0C0C0"/>
            </a:solidFill>
          </a:ln>
        </p:spPr>
        <p:txBody>
          <a:bodyPr anchor="ctr"/>
          <a:lstStyle>
            <a:lvl1pPr marL="0" indent="0" algn="ctr">
              <a:spcBef>
                <a:spcPts val="0"/>
              </a:spcBef>
              <a:buNone/>
              <a:defRPr sz="900" b="1">
                <a:solidFill>
                  <a:schemeClr val="tx1"/>
                </a:solidFill>
              </a:defRPr>
            </a:lvl1pPr>
          </a:lstStyle>
          <a:p>
            <a:pPr lvl="0"/>
            <a:r>
              <a:rPr lang="en-US"/>
              <a:t>Click to edit Master text styles</a:t>
            </a:r>
          </a:p>
        </p:txBody>
      </p:sp>
      <p:sp>
        <p:nvSpPr>
          <p:cNvPr id="46" name="Text Placeholder 27"/>
          <p:cNvSpPr>
            <a:spLocks noGrp="1"/>
          </p:cNvSpPr>
          <p:nvPr>
            <p:ph type="body" sz="quarter" idx="45"/>
          </p:nvPr>
        </p:nvSpPr>
        <p:spPr>
          <a:xfrm>
            <a:off x="911777" y="5332304"/>
            <a:ext cx="7174523" cy="411480"/>
          </a:xfrm>
          <a:prstGeom prst="rect">
            <a:avLst/>
          </a:prstGeom>
          <a:ln>
            <a:solidFill>
              <a:srgbClr val="C0C0C0"/>
            </a:solidFill>
          </a:ln>
        </p:spPr>
        <p:txBody>
          <a:bodyPr anchor="ctr"/>
          <a:lstStyle>
            <a:lvl1pPr>
              <a:buNone/>
              <a:defRPr sz="900"/>
            </a:lvl1pPr>
          </a:lstStyle>
          <a:p>
            <a:pPr lvl="0"/>
            <a:r>
              <a:rPr lang="en-US"/>
              <a:t>Click to edit Master text styles</a:t>
            </a:r>
          </a:p>
        </p:txBody>
      </p:sp>
      <p:sp>
        <p:nvSpPr>
          <p:cNvPr id="47" name="Text Placeholder 22"/>
          <p:cNvSpPr>
            <a:spLocks noGrp="1"/>
          </p:cNvSpPr>
          <p:nvPr>
            <p:ph type="body" sz="quarter" idx="46"/>
          </p:nvPr>
        </p:nvSpPr>
        <p:spPr>
          <a:xfrm>
            <a:off x="454575" y="5332304"/>
            <a:ext cx="457200" cy="411480"/>
          </a:xfrm>
          <a:prstGeom prst="rect">
            <a:avLst/>
          </a:prstGeom>
          <a:solidFill>
            <a:srgbClr val="B01C2E"/>
          </a:solidFill>
          <a:ln>
            <a:solidFill>
              <a:srgbClr val="999999"/>
            </a:solidFill>
          </a:ln>
        </p:spPr>
        <p:txBody>
          <a:bodyPr anchor="ctr"/>
          <a:lstStyle>
            <a:lvl1pPr marL="0" indent="0" algn="ctr">
              <a:spcBef>
                <a:spcPts val="0"/>
              </a:spcBef>
              <a:buNone/>
              <a:defRPr sz="1050" b="1">
                <a:solidFill>
                  <a:srgbClr val="FFFFFF"/>
                </a:solidFill>
              </a:defRPr>
            </a:lvl1pPr>
          </a:lstStyle>
          <a:p>
            <a:pPr lvl="0"/>
            <a:r>
              <a:rPr lang="en-US"/>
              <a:t>Click to edit Master text styles</a:t>
            </a:r>
          </a:p>
        </p:txBody>
      </p:sp>
      <p:sp>
        <p:nvSpPr>
          <p:cNvPr id="48" name="Text Placeholder 22"/>
          <p:cNvSpPr>
            <a:spLocks noGrp="1"/>
          </p:cNvSpPr>
          <p:nvPr>
            <p:ph type="body" sz="quarter" idx="47"/>
          </p:nvPr>
        </p:nvSpPr>
        <p:spPr>
          <a:xfrm>
            <a:off x="8226975" y="5332304"/>
            <a:ext cx="457200" cy="411480"/>
          </a:xfrm>
          <a:prstGeom prst="rect">
            <a:avLst/>
          </a:prstGeom>
          <a:noFill/>
          <a:ln>
            <a:solidFill>
              <a:srgbClr val="C0C0C0"/>
            </a:solidFill>
          </a:ln>
        </p:spPr>
        <p:txBody>
          <a:bodyPr anchor="ctr"/>
          <a:lstStyle>
            <a:lvl1pPr marL="0" indent="0" algn="ctr">
              <a:spcBef>
                <a:spcPts val="0"/>
              </a:spcBef>
              <a:buNone/>
              <a:defRPr sz="900" b="1">
                <a:solidFill>
                  <a:schemeClr val="tx1"/>
                </a:solidFill>
              </a:defRPr>
            </a:lvl1pPr>
          </a:lstStyle>
          <a:p>
            <a:pPr lvl="0"/>
            <a:r>
              <a:rPr lang="en-US"/>
              <a:t>Click to edit Master text styles</a:t>
            </a:r>
          </a:p>
        </p:txBody>
      </p:sp>
      <p:sp>
        <p:nvSpPr>
          <p:cNvPr id="49" name="Text Placeholder 27"/>
          <p:cNvSpPr>
            <a:spLocks noGrp="1"/>
          </p:cNvSpPr>
          <p:nvPr>
            <p:ph type="body" sz="quarter" idx="48"/>
          </p:nvPr>
        </p:nvSpPr>
        <p:spPr>
          <a:xfrm>
            <a:off x="911777" y="5836920"/>
            <a:ext cx="7174523" cy="411480"/>
          </a:xfrm>
          <a:prstGeom prst="rect">
            <a:avLst/>
          </a:prstGeom>
          <a:ln>
            <a:solidFill>
              <a:srgbClr val="C0C0C0"/>
            </a:solidFill>
          </a:ln>
        </p:spPr>
        <p:txBody>
          <a:bodyPr anchor="ctr"/>
          <a:lstStyle>
            <a:lvl1pPr>
              <a:buNone/>
              <a:defRPr sz="900"/>
            </a:lvl1pPr>
          </a:lstStyle>
          <a:p>
            <a:pPr lvl="0"/>
            <a:r>
              <a:rPr lang="en-US"/>
              <a:t>Click to edit Master text styles</a:t>
            </a:r>
          </a:p>
        </p:txBody>
      </p:sp>
      <p:sp>
        <p:nvSpPr>
          <p:cNvPr id="50" name="Text Placeholder 22"/>
          <p:cNvSpPr>
            <a:spLocks noGrp="1"/>
          </p:cNvSpPr>
          <p:nvPr>
            <p:ph type="body" sz="quarter" idx="49"/>
          </p:nvPr>
        </p:nvSpPr>
        <p:spPr>
          <a:xfrm>
            <a:off x="454575" y="5836920"/>
            <a:ext cx="457200" cy="411480"/>
          </a:xfrm>
          <a:prstGeom prst="rect">
            <a:avLst/>
          </a:prstGeom>
          <a:solidFill>
            <a:srgbClr val="B01C2E"/>
          </a:solidFill>
          <a:ln>
            <a:solidFill>
              <a:srgbClr val="999999"/>
            </a:solidFill>
          </a:ln>
        </p:spPr>
        <p:txBody>
          <a:bodyPr anchor="ctr"/>
          <a:lstStyle>
            <a:lvl1pPr marL="0" indent="0" algn="ctr">
              <a:spcBef>
                <a:spcPts val="0"/>
              </a:spcBef>
              <a:buNone/>
              <a:defRPr sz="1050" b="1">
                <a:solidFill>
                  <a:srgbClr val="FFFFFF"/>
                </a:solidFill>
              </a:defRPr>
            </a:lvl1pPr>
          </a:lstStyle>
          <a:p>
            <a:pPr lvl="0"/>
            <a:r>
              <a:rPr lang="en-US"/>
              <a:t>Click to edit Master text styles</a:t>
            </a:r>
          </a:p>
        </p:txBody>
      </p:sp>
      <p:sp>
        <p:nvSpPr>
          <p:cNvPr id="51" name="Text Placeholder 22"/>
          <p:cNvSpPr>
            <a:spLocks noGrp="1"/>
          </p:cNvSpPr>
          <p:nvPr>
            <p:ph type="body" sz="quarter" idx="50"/>
          </p:nvPr>
        </p:nvSpPr>
        <p:spPr>
          <a:xfrm>
            <a:off x="8226975" y="5836920"/>
            <a:ext cx="457200" cy="411480"/>
          </a:xfrm>
          <a:prstGeom prst="rect">
            <a:avLst/>
          </a:prstGeom>
          <a:noFill/>
          <a:ln>
            <a:solidFill>
              <a:srgbClr val="C0C0C0"/>
            </a:solidFill>
          </a:ln>
        </p:spPr>
        <p:txBody>
          <a:bodyPr anchor="ctr"/>
          <a:lstStyle>
            <a:lvl1pPr marL="0" indent="0" algn="ctr">
              <a:spcBef>
                <a:spcPts val="0"/>
              </a:spcBef>
              <a:buNone/>
              <a:defRPr sz="900" b="1">
                <a:solidFill>
                  <a:schemeClr val="tx1"/>
                </a:solidFill>
              </a:defRPr>
            </a:lvl1pPr>
          </a:lstStyle>
          <a:p>
            <a:pPr lvl="0"/>
            <a:r>
              <a:rPr lang="en-US"/>
              <a:t>Click to edit Master text styles</a:t>
            </a:r>
          </a:p>
        </p:txBody>
      </p:sp>
      <p:sp>
        <p:nvSpPr>
          <p:cNvPr id="52" name="Slide Number Placeholder 9"/>
          <p:cNvSpPr>
            <a:spLocks noGrp="1"/>
          </p:cNvSpPr>
          <p:nvPr>
            <p:ph type="sldNum" sz="quarter" idx="51"/>
          </p:nvPr>
        </p:nvSpPr>
        <p:spPr/>
        <p:txBody>
          <a:bodyPr/>
          <a:lstStyle>
            <a:lvl1pPr>
              <a:defRPr/>
            </a:lvl1pPr>
          </a:lstStyle>
          <a:p>
            <a:fld id="{4A9EBD57-3091-C548-9F5E-83F63CC3338F}" type="slidenum">
              <a:rPr lang="en-US" altLang="en-US"/>
              <a:pPr/>
              <a:t>‹#›</a:t>
            </a:fld>
            <a:endParaRPr lang="en-US" altLang="en-US"/>
          </a:p>
        </p:txBody>
      </p:sp>
      <p:sp>
        <p:nvSpPr>
          <p:cNvPr id="53" name="Footer Placeholder 12"/>
          <p:cNvSpPr>
            <a:spLocks noGrp="1"/>
          </p:cNvSpPr>
          <p:nvPr>
            <p:ph type="ftr" sz="quarter" idx="52"/>
          </p:nvPr>
        </p:nvSpPr>
        <p:spPr/>
        <p:txBody>
          <a:bodyPr/>
          <a:lstStyle>
            <a:lvl1pPr>
              <a:defRPr/>
            </a:lvl1pPr>
          </a:lstStyle>
          <a:p>
            <a:pPr>
              <a:defRPr/>
            </a:pPr>
            <a:r>
              <a:rPr lang="en-US"/>
              <a:t>Interest Rate and Credit Risks</a:t>
            </a:r>
          </a:p>
        </p:txBody>
      </p:sp>
    </p:spTree>
    <p:extLst>
      <p:ext uri="{BB962C8B-B14F-4D97-AF65-F5344CB8AC3E}">
        <p14:creationId xmlns:p14="http://schemas.microsoft.com/office/powerpoint/2010/main" val="8272187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Full Page">
    <p:spTree>
      <p:nvGrpSpPr>
        <p:cNvPr id="1" name=""/>
        <p:cNvGrpSpPr/>
        <p:nvPr/>
      </p:nvGrpSpPr>
      <p:grpSpPr>
        <a:xfrm>
          <a:off x="0" y="0"/>
          <a:ext cx="0" cy="0"/>
          <a:chOff x="0" y="0"/>
          <a:chExt cx="0" cy="0"/>
        </a:xfrm>
      </p:grpSpPr>
      <p:sp>
        <p:nvSpPr>
          <p:cNvPr id="4" name="Content Placeholder 2"/>
          <p:cNvSpPr>
            <a:spLocks noGrp="1"/>
          </p:cNvSpPr>
          <p:nvPr>
            <p:ph idx="1"/>
          </p:nvPr>
        </p:nvSpPr>
        <p:spPr>
          <a:xfrm>
            <a:off x="384048" y="533400"/>
            <a:ext cx="8458200" cy="5812064"/>
          </a:xfrm>
          <a:prstGeom prst="rect">
            <a:avLst/>
          </a:prstGeom>
        </p:spPr>
        <p:txBody>
          <a:bodyPr/>
          <a:lstStyle>
            <a:lvl1pPr marL="171450" indent="-171450" algn="just" defTabSz="685800" rtl="0" eaLnBrk="1" latinLnBrk="0" hangingPunct="1">
              <a:spcBef>
                <a:spcPct val="20000"/>
              </a:spcBef>
              <a:buClr>
                <a:srgbClr val="B01C2E"/>
              </a:buClr>
              <a:buSzPct val="60000"/>
              <a:buFont typeface="Wingdings 2" pitchFamily="18" charset="2"/>
              <a:buChar char=""/>
              <a:defRPr lang="en-US" sz="2400" kern="1200" dirty="0">
                <a:solidFill>
                  <a:schemeClr val="tx1"/>
                </a:solidFill>
                <a:latin typeface="Calibri" charset="0"/>
                <a:ea typeface="Calibri" charset="0"/>
                <a:cs typeface="Calibri" charset="0"/>
              </a:defRPr>
            </a:lvl1pPr>
            <a:lvl2pPr marL="342900" indent="-171450" algn="just">
              <a:buClr>
                <a:srgbClr val="B01C2E"/>
              </a:buClr>
              <a:buSzPct val="60000"/>
              <a:buFont typeface="Wingdings" charset="2"/>
              <a:buChar char="Ø"/>
              <a:defRPr lang="en-US" sz="2000" kern="1200" dirty="0" smtClean="0">
                <a:solidFill>
                  <a:schemeClr val="tx1"/>
                </a:solidFill>
                <a:latin typeface="Calibri" charset="0"/>
                <a:ea typeface="Calibri" charset="0"/>
                <a:cs typeface="Calibri" charset="0"/>
              </a:defRPr>
            </a:lvl2pPr>
            <a:lvl3pPr marL="514350" indent="-171450" algn="just">
              <a:buClr>
                <a:srgbClr val="B01C2E"/>
              </a:buClr>
              <a:buSzPct val="60000"/>
              <a:buFont typeface="Courier New" charset="0"/>
              <a:buChar char="o"/>
              <a:defRPr lang="en-US" sz="2000" kern="1200" baseline="0" dirty="0" smtClean="0">
                <a:solidFill>
                  <a:schemeClr val="tx1"/>
                </a:solidFill>
                <a:latin typeface="Calibri" charset="0"/>
                <a:ea typeface="Calibri" charset="0"/>
                <a:cs typeface="Calibri" charset="0"/>
              </a:defRPr>
            </a:lvl3pPr>
            <a:lvl4pPr marL="685800" indent="-171450" algn="just">
              <a:buClr>
                <a:srgbClr val="B01C2E"/>
              </a:buClr>
              <a:buSzPct val="60000"/>
              <a:buFont typeface="Arial" charset="0"/>
              <a:buChar char="•"/>
              <a:defRPr lang="en-US" sz="1800" kern="1200" baseline="0" dirty="0" smtClean="0">
                <a:solidFill>
                  <a:schemeClr val="tx1"/>
                </a:solidFill>
                <a:latin typeface="Calibri" charset="0"/>
                <a:ea typeface="Calibri" charset="0"/>
                <a:cs typeface="Calibri" charset="0"/>
              </a:defRPr>
            </a:lvl4pPr>
            <a:lvl5pPr marL="857250" algn="just">
              <a:buClr>
                <a:srgbClr val="B01C2E"/>
              </a:buClr>
              <a:buSzPct val="60000"/>
              <a:buFont typeface="Calibri" pitchFamily="34" charset="0"/>
              <a:buChar char="–"/>
              <a:defRPr lang="en-US" sz="1800" kern="1200" dirty="0" smtClean="0">
                <a:solidFill>
                  <a:schemeClr val="tx1"/>
                </a:solidFill>
                <a:latin typeface="Calibri" charset="0"/>
                <a:ea typeface="Calibri" charset="0"/>
                <a:cs typeface="Calibri"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2"/>
          <p:cNvSpPr>
            <a:spLocks noGrp="1" noChangeArrowheads="1"/>
          </p:cNvSpPr>
          <p:nvPr>
            <p:ph type="title"/>
          </p:nvPr>
        </p:nvSpPr>
        <p:spPr bwMode="gray">
          <a:xfrm>
            <a:off x="384048" y="41934"/>
            <a:ext cx="8458200" cy="365127"/>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marL="0" indent="0" algn="l">
              <a:tabLst>
                <a:tab pos="296466" algn="l"/>
              </a:tabLst>
              <a:defRPr sz="1650" b="1"/>
            </a:lvl1pPr>
          </a:lstStyle>
          <a:p>
            <a:pPr lvl="0"/>
            <a:r>
              <a:rPr lang="en-US" dirty="0"/>
              <a:t>Click to edit Master title style</a:t>
            </a:r>
          </a:p>
        </p:txBody>
      </p:sp>
      <p:sp>
        <p:nvSpPr>
          <p:cNvPr id="5" name="Slide Number Placeholder 9"/>
          <p:cNvSpPr>
            <a:spLocks noGrp="1"/>
          </p:cNvSpPr>
          <p:nvPr>
            <p:ph type="sldNum" sz="quarter" idx="10"/>
          </p:nvPr>
        </p:nvSpPr>
        <p:spPr>
          <a:xfrm>
            <a:off x="8385048" y="6471106"/>
            <a:ext cx="457200" cy="365125"/>
          </a:xfrm>
        </p:spPr>
        <p:txBody>
          <a:bodyPr/>
          <a:lstStyle>
            <a:lvl1pPr algn="r">
              <a:defRPr/>
            </a:lvl1pPr>
          </a:lstStyle>
          <a:p>
            <a:fld id="{7B3E355C-57B9-BC4B-95D8-406A1F834537}" type="slidenum">
              <a:rPr lang="en-US" altLang="en-US" smtClean="0"/>
              <a:pPr/>
              <a:t>‹#›</a:t>
            </a:fld>
            <a:endParaRPr lang="en-US" altLang="en-US" dirty="0"/>
          </a:p>
        </p:txBody>
      </p:sp>
      <p:sp>
        <p:nvSpPr>
          <p:cNvPr id="6" name="Footer Placeholder 4"/>
          <p:cNvSpPr>
            <a:spLocks noGrp="1"/>
          </p:cNvSpPr>
          <p:nvPr>
            <p:ph type="ftr" sz="quarter" idx="11"/>
          </p:nvPr>
        </p:nvSpPr>
        <p:spPr/>
        <p:txBody>
          <a:bodyPr/>
          <a:lstStyle>
            <a:lvl1pPr>
              <a:defRPr smtClean="0"/>
            </a:lvl1pPr>
          </a:lstStyle>
          <a:p>
            <a:pPr>
              <a:defRPr/>
            </a:pPr>
            <a:r>
              <a:rPr lang="en-US" dirty="0"/>
              <a:t>Interest Rate and Credit Risks</a:t>
            </a:r>
          </a:p>
        </p:txBody>
      </p:sp>
      <p:sp>
        <p:nvSpPr>
          <p:cNvPr id="8" name="Rectangle 7"/>
          <p:cNvSpPr/>
          <p:nvPr userDrawn="1"/>
        </p:nvSpPr>
        <p:spPr>
          <a:xfrm>
            <a:off x="384048" y="407061"/>
            <a:ext cx="8458200" cy="91169"/>
          </a:xfrm>
          <a:prstGeom prst="rect">
            <a:avLst/>
          </a:prstGeom>
          <a:solidFill>
            <a:schemeClr val="accent1">
              <a:alpha val="69000"/>
            </a:schemeClr>
          </a:solidFill>
          <a:ln w="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795930990"/>
      </p:ext>
    </p:extLst>
  </p:cSld>
  <p:clrMapOvr>
    <a:overrideClrMapping bg1="lt1" tx1="dk1" bg2="lt2" tx2="dk2" accent1="accent1" accent2="accent2" accent3="accent3" accent4="accent4" accent5="accent5" accent6="accent6" hlink="hlink" folHlink="folHlink"/>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ext Blocks - Major and Sub Points">
    <p:spTree>
      <p:nvGrpSpPr>
        <p:cNvPr id="1" name=""/>
        <p:cNvGrpSpPr/>
        <p:nvPr/>
      </p:nvGrpSpPr>
      <p:grpSpPr>
        <a:xfrm>
          <a:off x="0" y="0"/>
          <a:ext cx="0" cy="0"/>
          <a:chOff x="0" y="0"/>
          <a:chExt cx="0" cy="0"/>
        </a:xfrm>
      </p:grpSpPr>
      <p:sp>
        <p:nvSpPr>
          <p:cNvPr id="16" name="Text Placeholder 15"/>
          <p:cNvSpPr>
            <a:spLocks noGrp="1"/>
          </p:cNvSpPr>
          <p:nvPr>
            <p:ph type="body" sz="quarter" idx="21"/>
          </p:nvPr>
        </p:nvSpPr>
        <p:spPr>
          <a:xfrm>
            <a:off x="457200" y="1335024"/>
            <a:ext cx="1371600" cy="2322576"/>
          </a:xfrm>
          <a:prstGeom prst="rect">
            <a:avLst/>
          </a:prstGeom>
          <a:solidFill>
            <a:srgbClr val="B01C2E"/>
          </a:solidFill>
        </p:spPr>
        <p:txBody>
          <a:bodyPr anchor="ctr"/>
          <a:lstStyle>
            <a:lvl1pPr marL="0" indent="0">
              <a:buNone/>
              <a:defRPr sz="900" b="1">
                <a:solidFill>
                  <a:schemeClr val="bg1"/>
                </a:solidFill>
              </a:defRPr>
            </a:lvl1pPr>
          </a:lstStyle>
          <a:p>
            <a:pPr lvl="0"/>
            <a:r>
              <a:rPr lang="en-US"/>
              <a:t>Click to edit Master text styles</a:t>
            </a:r>
          </a:p>
        </p:txBody>
      </p:sp>
      <p:sp>
        <p:nvSpPr>
          <p:cNvPr id="17" name="Text Placeholder 15"/>
          <p:cNvSpPr>
            <a:spLocks noGrp="1"/>
          </p:cNvSpPr>
          <p:nvPr>
            <p:ph type="body" sz="quarter" idx="22"/>
          </p:nvPr>
        </p:nvSpPr>
        <p:spPr>
          <a:xfrm>
            <a:off x="457200" y="3744363"/>
            <a:ext cx="1371600" cy="2322576"/>
          </a:xfrm>
          <a:prstGeom prst="rect">
            <a:avLst/>
          </a:prstGeom>
          <a:solidFill>
            <a:srgbClr val="B01C2E"/>
          </a:solidFill>
        </p:spPr>
        <p:txBody>
          <a:bodyPr anchor="ctr"/>
          <a:lstStyle>
            <a:lvl1pPr marL="0" indent="0">
              <a:buNone/>
              <a:defRPr sz="900" b="1">
                <a:solidFill>
                  <a:schemeClr val="bg1"/>
                </a:solidFill>
              </a:defRPr>
            </a:lvl1pPr>
          </a:lstStyle>
          <a:p>
            <a:pPr lvl="0"/>
            <a:r>
              <a:rPr lang="en-US"/>
              <a:t>Click to edit Master text styles</a:t>
            </a:r>
          </a:p>
        </p:txBody>
      </p:sp>
      <p:sp>
        <p:nvSpPr>
          <p:cNvPr id="18" name="Text Placeholder 15"/>
          <p:cNvSpPr>
            <a:spLocks noGrp="1"/>
          </p:cNvSpPr>
          <p:nvPr>
            <p:ph type="body" sz="quarter" idx="23"/>
          </p:nvPr>
        </p:nvSpPr>
        <p:spPr>
          <a:xfrm>
            <a:off x="1905000" y="1348565"/>
            <a:ext cx="914400" cy="777240"/>
          </a:xfrm>
          <a:prstGeom prst="rect">
            <a:avLst/>
          </a:prstGeom>
          <a:solidFill>
            <a:srgbClr val="8E8E8E"/>
          </a:solidFill>
          <a:ln>
            <a:solidFill>
              <a:srgbClr val="8E8E8E"/>
            </a:solidFill>
          </a:ln>
        </p:spPr>
        <p:txBody>
          <a:bodyPr rIns="45720" anchor="ctr"/>
          <a:lstStyle>
            <a:lvl1pPr marL="0" indent="0">
              <a:buNone/>
              <a:defRPr sz="900" b="1">
                <a:solidFill>
                  <a:schemeClr val="bg1"/>
                </a:solidFill>
              </a:defRPr>
            </a:lvl1pPr>
          </a:lstStyle>
          <a:p>
            <a:pPr lvl="0"/>
            <a:r>
              <a:rPr lang="en-US"/>
              <a:t>Click to edit Master text styles</a:t>
            </a:r>
          </a:p>
        </p:txBody>
      </p:sp>
      <p:sp>
        <p:nvSpPr>
          <p:cNvPr id="19" name="Text Placeholder 15"/>
          <p:cNvSpPr>
            <a:spLocks noGrp="1"/>
          </p:cNvSpPr>
          <p:nvPr>
            <p:ph type="body" sz="quarter" idx="24"/>
          </p:nvPr>
        </p:nvSpPr>
        <p:spPr>
          <a:xfrm>
            <a:off x="1905000" y="3763963"/>
            <a:ext cx="914400" cy="777240"/>
          </a:xfrm>
          <a:prstGeom prst="rect">
            <a:avLst/>
          </a:prstGeom>
          <a:solidFill>
            <a:srgbClr val="8E8E8E"/>
          </a:solidFill>
          <a:ln>
            <a:solidFill>
              <a:srgbClr val="8E8E8E"/>
            </a:solidFill>
          </a:ln>
        </p:spPr>
        <p:txBody>
          <a:bodyPr rIns="45720" anchor="ctr"/>
          <a:lstStyle>
            <a:lvl1pPr marL="0" indent="0">
              <a:buNone/>
              <a:defRPr sz="900" b="1">
                <a:solidFill>
                  <a:schemeClr val="bg1"/>
                </a:solidFill>
              </a:defRPr>
            </a:lvl1pPr>
          </a:lstStyle>
          <a:p>
            <a:pPr lvl="0"/>
            <a:r>
              <a:rPr lang="en-US"/>
              <a:t>Click to edit Master text styles</a:t>
            </a:r>
          </a:p>
        </p:txBody>
      </p:sp>
      <p:sp>
        <p:nvSpPr>
          <p:cNvPr id="20" name="Text Placeholder 15"/>
          <p:cNvSpPr>
            <a:spLocks noGrp="1"/>
          </p:cNvSpPr>
          <p:nvPr>
            <p:ph type="body" sz="quarter" idx="25"/>
          </p:nvPr>
        </p:nvSpPr>
        <p:spPr>
          <a:xfrm>
            <a:off x="1905000" y="2199167"/>
            <a:ext cx="914400" cy="1463040"/>
          </a:xfrm>
          <a:prstGeom prst="rect">
            <a:avLst/>
          </a:prstGeom>
          <a:solidFill>
            <a:srgbClr val="8E8E8E"/>
          </a:solidFill>
          <a:ln>
            <a:solidFill>
              <a:srgbClr val="8E8E8E"/>
            </a:solidFill>
          </a:ln>
        </p:spPr>
        <p:txBody>
          <a:bodyPr rIns="45720" anchor="ctr"/>
          <a:lstStyle>
            <a:lvl1pPr marL="0" indent="0">
              <a:buNone/>
              <a:defRPr sz="900" b="1">
                <a:solidFill>
                  <a:schemeClr val="bg1"/>
                </a:solidFill>
              </a:defRPr>
            </a:lvl1pPr>
          </a:lstStyle>
          <a:p>
            <a:pPr lvl="0"/>
            <a:r>
              <a:rPr lang="en-US"/>
              <a:t>Click to edit Master text styles</a:t>
            </a:r>
          </a:p>
        </p:txBody>
      </p:sp>
      <p:sp>
        <p:nvSpPr>
          <p:cNvPr id="21" name="Text Placeholder 15"/>
          <p:cNvSpPr>
            <a:spLocks noGrp="1"/>
          </p:cNvSpPr>
          <p:nvPr>
            <p:ph type="body" sz="quarter" idx="26"/>
          </p:nvPr>
        </p:nvSpPr>
        <p:spPr>
          <a:xfrm>
            <a:off x="1905000" y="4619625"/>
            <a:ext cx="914400" cy="1463040"/>
          </a:xfrm>
          <a:prstGeom prst="rect">
            <a:avLst/>
          </a:prstGeom>
          <a:solidFill>
            <a:srgbClr val="8E8E8E"/>
          </a:solidFill>
          <a:ln>
            <a:solidFill>
              <a:srgbClr val="8E8E8E"/>
            </a:solidFill>
          </a:ln>
        </p:spPr>
        <p:txBody>
          <a:bodyPr rIns="45720" anchor="ctr"/>
          <a:lstStyle>
            <a:lvl1pPr marL="0" indent="0">
              <a:buNone/>
              <a:defRPr sz="900" b="1">
                <a:solidFill>
                  <a:schemeClr val="bg1"/>
                </a:solidFill>
              </a:defRPr>
            </a:lvl1pPr>
          </a:lstStyle>
          <a:p>
            <a:pPr lvl="0"/>
            <a:r>
              <a:rPr lang="en-US"/>
              <a:t>Click to edit Master text styles</a:t>
            </a:r>
          </a:p>
        </p:txBody>
      </p:sp>
      <p:sp>
        <p:nvSpPr>
          <p:cNvPr id="14"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5" name="Text Placeholder 5"/>
          <p:cNvSpPr>
            <a:spLocks noGrp="1"/>
          </p:cNvSpPr>
          <p:nvPr>
            <p:ph type="body" sz="quarter" idx="31"/>
          </p:nvPr>
        </p:nvSpPr>
        <p:spPr>
          <a:xfrm>
            <a:off x="2819400" y="1348565"/>
            <a:ext cx="5870448" cy="777240"/>
          </a:xfrm>
          <a:prstGeom prst="rect">
            <a:avLst/>
          </a:prstGeom>
          <a:solidFill>
            <a:srgbClr val="FFFFFF"/>
          </a:solidFill>
          <a:ln>
            <a:solidFill>
              <a:srgbClr val="C0C0C0"/>
            </a:solidFill>
          </a:ln>
        </p:spPr>
        <p:txBody>
          <a:bodyPr lIns="91440" rIns="45720" anchor="ctr"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900" baseline="0"/>
            </a:lvl3pPr>
            <a:lvl4pPr marL="514350">
              <a:buClr>
                <a:srgbClr val="B01C2E"/>
              </a:buClr>
              <a:buFont typeface="Arial" pitchFamily="34" charset="0"/>
              <a:buChar char="–"/>
              <a:defRPr sz="900"/>
            </a:lvl4pPr>
            <a:lvl5pPr marL="685800">
              <a:buClr>
                <a:srgbClr val="B01C2E"/>
              </a:buClr>
              <a:buFont typeface="Arial" pitchFamily="34" charset="0"/>
              <a:buChar char="–"/>
              <a:defRPr sz="900"/>
            </a:lvl5pPr>
          </a:lstStyle>
          <a:p>
            <a:pPr lvl="0"/>
            <a:r>
              <a:rPr lang="en-US"/>
              <a:t>Click to edit Master text styles</a:t>
            </a:r>
          </a:p>
        </p:txBody>
      </p:sp>
      <p:sp>
        <p:nvSpPr>
          <p:cNvPr id="22" name="Text Placeholder 5"/>
          <p:cNvSpPr>
            <a:spLocks noGrp="1"/>
          </p:cNvSpPr>
          <p:nvPr>
            <p:ph type="body" sz="quarter" idx="32"/>
          </p:nvPr>
        </p:nvSpPr>
        <p:spPr>
          <a:xfrm>
            <a:off x="2819400" y="3763963"/>
            <a:ext cx="5870448" cy="777240"/>
          </a:xfrm>
          <a:prstGeom prst="rect">
            <a:avLst/>
          </a:prstGeom>
          <a:solidFill>
            <a:srgbClr val="FFFFFF"/>
          </a:solidFill>
          <a:ln>
            <a:solidFill>
              <a:srgbClr val="C0C0C0"/>
            </a:solidFill>
          </a:ln>
        </p:spPr>
        <p:txBody>
          <a:bodyPr lIns="91440" rIns="45720" anchor="ctr"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900" baseline="0"/>
            </a:lvl3pPr>
            <a:lvl4pPr marL="514350">
              <a:buClr>
                <a:srgbClr val="B01C2E"/>
              </a:buClr>
              <a:buFont typeface="Arial" pitchFamily="34" charset="0"/>
              <a:buChar char="–"/>
              <a:defRPr sz="900"/>
            </a:lvl4pPr>
            <a:lvl5pPr marL="685800">
              <a:buClr>
                <a:srgbClr val="B01C2E"/>
              </a:buClr>
              <a:buFont typeface="Arial" pitchFamily="34" charset="0"/>
              <a:buChar char="–"/>
              <a:defRPr sz="900"/>
            </a:lvl5pPr>
          </a:lstStyle>
          <a:p>
            <a:pPr lvl="0"/>
            <a:r>
              <a:rPr lang="en-US"/>
              <a:t>Click to edit Master text styles</a:t>
            </a:r>
          </a:p>
        </p:txBody>
      </p:sp>
      <p:sp>
        <p:nvSpPr>
          <p:cNvPr id="26" name="Text Placeholder 5"/>
          <p:cNvSpPr>
            <a:spLocks noGrp="1"/>
          </p:cNvSpPr>
          <p:nvPr>
            <p:ph type="body" sz="quarter" idx="33"/>
          </p:nvPr>
        </p:nvSpPr>
        <p:spPr>
          <a:xfrm>
            <a:off x="2819400" y="2199167"/>
            <a:ext cx="5870448" cy="1463040"/>
          </a:xfrm>
          <a:prstGeom prst="rect">
            <a:avLst/>
          </a:prstGeom>
          <a:solidFill>
            <a:srgbClr val="FFFFFF"/>
          </a:solidFill>
          <a:ln>
            <a:solidFill>
              <a:srgbClr val="C0C0C0"/>
            </a:solidFill>
          </a:ln>
        </p:spPr>
        <p:txBody>
          <a:bodyPr lIns="91440" rIns="45720" anchor="ctr"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900" baseline="0"/>
            </a:lvl3pPr>
            <a:lvl4pPr marL="514350">
              <a:buClr>
                <a:srgbClr val="B01C2E"/>
              </a:buClr>
              <a:buFont typeface="Arial" pitchFamily="34" charset="0"/>
              <a:buChar char="–"/>
              <a:defRPr sz="900"/>
            </a:lvl4pPr>
            <a:lvl5pPr marL="685800">
              <a:buClr>
                <a:srgbClr val="B01C2E"/>
              </a:buClr>
              <a:buFont typeface="Arial" pitchFamily="34" charset="0"/>
              <a:buChar char="–"/>
              <a:defRPr sz="900"/>
            </a:lvl5pPr>
          </a:lstStyle>
          <a:p>
            <a:pPr lvl="0"/>
            <a:r>
              <a:rPr lang="en-US"/>
              <a:t>Click to edit Master text styles</a:t>
            </a:r>
          </a:p>
        </p:txBody>
      </p:sp>
      <p:sp>
        <p:nvSpPr>
          <p:cNvPr id="28" name="Text Placeholder 5"/>
          <p:cNvSpPr>
            <a:spLocks noGrp="1"/>
          </p:cNvSpPr>
          <p:nvPr>
            <p:ph type="body" sz="quarter" idx="34"/>
          </p:nvPr>
        </p:nvSpPr>
        <p:spPr>
          <a:xfrm>
            <a:off x="2819400" y="4619625"/>
            <a:ext cx="5870448" cy="1463040"/>
          </a:xfrm>
          <a:prstGeom prst="rect">
            <a:avLst/>
          </a:prstGeom>
          <a:solidFill>
            <a:srgbClr val="FFFFFF"/>
          </a:solidFill>
          <a:ln>
            <a:solidFill>
              <a:srgbClr val="C0C0C0"/>
            </a:solidFill>
          </a:ln>
        </p:spPr>
        <p:txBody>
          <a:bodyPr lIns="91440" rIns="45720" anchor="ctr"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900" baseline="0"/>
            </a:lvl3pPr>
            <a:lvl4pPr marL="514350">
              <a:buClr>
                <a:srgbClr val="B01C2E"/>
              </a:buClr>
              <a:buFont typeface="Arial" pitchFamily="34" charset="0"/>
              <a:buChar char="–"/>
              <a:defRPr sz="900"/>
            </a:lvl4pPr>
            <a:lvl5pPr marL="685800">
              <a:buClr>
                <a:srgbClr val="B01C2E"/>
              </a:buClr>
              <a:buFont typeface="Arial" pitchFamily="34" charset="0"/>
              <a:buChar char="–"/>
              <a:defRPr sz="900"/>
            </a:lvl5pPr>
          </a:lstStyle>
          <a:p>
            <a:pPr lvl="0"/>
            <a:r>
              <a:rPr lang="en-US"/>
              <a:t>Click to edit Master text styles</a:t>
            </a:r>
          </a:p>
        </p:txBody>
      </p:sp>
      <p:sp>
        <p:nvSpPr>
          <p:cNvPr id="13" name="Slide Number Placeholder 9"/>
          <p:cNvSpPr>
            <a:spLocks noGrp="1"/>
          </p:cNvSpPr>
          <p:nvPr>
            <p:ph type="sldNum" sz="quarter" idx="35"/>
          </p:nvPr>
        </p:nvSpPr>
        <p:spPr/>
        <p:txBody>
          <a:bodyPr/>
          <a:lstStyle>
            <a:lvl1pPr>
              <a:defRPr/>
            </a:lvl1pPr>
          </a:lstStyle>
          <a:p>
            <a:fld id="{1622A13A-1CFD-CA4E-A8DD-C641C07281EA}" type="slidenum">
              <a:rPr lang="en-US" altLang="en-US"/>
              <a:pPr/>
              <a:t>‹#›</a:t>
            </a:fld>
            <a:endParaRPr lang="en-US" altLang="en-US"/>
          </a:p>
        </p:txBody>
      </p:sp>
      <p:sp>
        <p:nvSpPr>
          <p:cNvPr id="23" name="Footer Placeholder 12"/>
          <p:cNvSpPr>
            <a:spLocks noGrp="1"/>
          </p:cNvSpPr>
          <p:nvPr>
            <p:ph type="ftr" sz="quarter" idx="36"/>
          </p:nvPr>
        </p:nvSpPr>
        <p:spPr/>
        <p:txBody>
          <a:bodyPr/>
          <a:lstStyle>
            <a:lvl1pPr>
              <a:defRPr/>
            </a:lvl1pPr>
          </a:lstStyle>
          <a:p>
            <a:pPr>
              <a:defRPr/>
            </a:pPr>
            <a:r>
              <a:rPr lang="en-US"/>
              <a:t>Interest Rate and Credit Risks</a:t>
            </a:r>
          </a:p>
        </p:txBody>
      </p:sp>
    </p:spTree>
    <p:extLst>
      <p:ext uri="{BB962C8B-B14F-4D97-AF65-F5344CB8AC3E}">
        <p14:creationId xmlns:p14="http://schemas.microsoft.com/office/powerpoint/2010/main" val="119310124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nsequences Vertical 2">
    <p:spTree>
      <p:nvGrpSpPr>
        <p:cNvPr id="1" name=""/>
        <p:cNvGrpSpPr/>
        <p:nvPr/>
      </p:nvGrpSpPr>
      <p:grpSpPr>
        <a:xfrm>
          <a:off x="0" y="0"/>
          <a:ext cx="0" cy="0"/>
          <a:chOff x="0" y="0"/>
          <a:chExt cx="0" cy="0"/>
        </a:xfrm>
      </p:grpSpPr>
      <p:sp>
        <p:nvSpPr>
          <p:cNvPr id="7" name="Freeform 4"/>
          <p:cNvSpPr>
            <a:spLocks/>
          </p:cNvSpPr>
          <p:nvPr userDrawn="1"/>
        </p:nvSpPr>
        <p:spPr bwMode="auto">
          <a:xfrm>
            <a:off x="4646613" y="1914525"/>
            <a:ext cx="3657600" cy="4184650"/>
          </a:xfrm>
          <a:custGeom>
            <a:avLst/>
            <a:gdLst>
              <a:gd name="T0" fmla="*/ 2147483647 w 2475"/>
              <a:gd name="T1" fmla="*/ 2147483647 h 2469"/>
              <a:gd name="T2" fmla="*/ 2147483647 w 2475"/>
              <a:gd name="T3" fmla="*/ 0 h 2469"/>
              <a:gd name="T4" fmla="*/ 2147483647 w 2475"/>
              <a:gd name="T5" fmla="*/ 2147483647 h 2469"/>
              <a:gd name="T6" fmla="*/ 0 w 2475"/>
              <a:gd name="T7" fmla="*/ 2147483647 h 2469"/>
              <a:gd name="T8" fmla="*/ 0 w 2475"/>
              <a:gd name="T9" fmla="*/ 0 h 2469"/>
              <a:gd name="T10" fmla="*/ 2147483647 w 2475"/>
              <a:gd name="T11" fmla="*/ 2147483647 h 246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475" h="2469">
                <a:moveTo>
                  <a:pt x="1235" y="147"/>
                </a:moveTo>
                <a:lnTo>
                  <a:pt x="2475" y="0"/>
                </a:lnTo>
                <a:lnTo>
                  <a:pt x="2475" y="2469"/>
                </a:lnTo>
                <a:lnTo>
                  <a:pt x="0" y="2469"/>
                </a:lnTo>
                <a:lnTo>
                  <a:pt x="0" y="0"/>
                </a:lnTo>
                <a:lnTo>
                  <a:pt x="1235" y="147"/>
                </a:lnTo>
                <a:close/>
              </a:path>
            </a:pathLst>
          </a:custGeom>
          <a:noFill/>
          <a:ln w="6350" cap="flat" cmpd="sng">
            <a:solidFill>
              <a:srgbClr val="C0C0C0"/>
            </a:solidFill>
            <a:prstDash val="solid"/>
            <a:round/>
            <a:headEnd/>
            <a:tailEnd/>
          </a:ln>
          <a:extLst>
            <a:ext uri="{909E8E84-426E-40DD-AFC4-6F175D3DCCD1}">
              <a14:hiddenFill xmlns:a14="http://schemas.microsoft.com/office/drawing/2010/main">
                <a:solidFill>
                  <a:srgbClr val="FFFFFF"/>
                </a:solidFill>
              </a14:hiddenFill>
            </a:ext>
          </a:extLst>
        </p:spPr>
        <p:txBody>
          <a:bodyPr lIns="137160" tIns="274320" rIns="137160" bIns="137160"/>
          <a:lstStyle/>
          <a:p>
            <a:endParaRPr lang="en-US" sz="1350"/>
          </a:p>
        </p:txBody>
      </p:sp>
      <p:sp>
        <p:nvSpPr>
          <p:cNvPr id="8" name="Freeform 4"/>
          <p:cNvSpPr>
            <a:spLocks/>
          </p:cNvSpPr>
          <p:nvPr userDrawn="1"/>
        </p:nvSpPr>
        <p:spPr bwMode="auto">
          <a:xfrm>
            <a:off x="752475" y="1914525"/>
            <a:ext cx="3657600" cy="4184650"/>
          </a:xfrm>
          <a:custGeom>
            <a:avLst/>
            <a:gdLst>
              <a:gd name="T0" fmla="*/ 2147483647 w 2475"/>
              <a:gd name="T1" fmla="*/ 2147483647 h 2469"/>
              <a:gd name="T2" fmla="*/ 2147483647 w 2475"/>
              <a:gd name="T3" fmla="*/ 0 h 2469"/>
              <a:gd name="T4" fmla="*/ 2147483647 w 2475"/>
              <a:gd name="T5" fmla="*/ 2147483647 h 2469"/>
              <a:gd name="T6" fmla="*/ 0 w 2475"/>
              <a:gd name="T7" fmla="*/ 2147483647 h 2469"/>
              <a:gd name="T8" fmla="*/ 0 w 2475"/>
              <a:gd name="T9" fmla="*/ 0 h 2469"/>
              <a:gd name="T10" fmla="*/ 2147483647 w 2475"/>
              <a:gd name="T11" fmla="*/ 2147483647 h 246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475" h="2469">
                <a:moveTo>
                  <a:pt x="1235" y="147"/>
                </a:moveTo>
                <a:lnTo>
                  <a:pt x="2475" y="0"/>
                </a:lnTo>
                <a:lnTo>
                  <a:pt x="2475" y="2469"/>
                </a:lnTo>
                <a:lnTo>
                  <a:pt x="0" y="2469"/>
                </a:lnTo>
                <a:lnTo>
                  <a:pt x="0" y="0"/>
                </a:lnTo>
                <a:lnTo>
                  <a:pt x="1235" y="147"/>
                </a:lnTo>
                <a:close/>
              </a:path>
            </a:pathLst>
          </a:custGeom>
          <a:noFill/>
          <a:ln w="6350" cap="flat" cmpd="sng">
            <a:solidFill>
              <a:srgbClr val="C0C0C0"/>
            </a:solidFill>
            <a:prstDash val="solid"/>
            <a:round/>
            <a:headEnd/>
            <a:tailEnd/>
          </a:ln>
          <a:extLst>
            <a:ext uri="{909E8E84-426E-40DD-AFC4-6F175D3DCCD1}">
              <a14:hiddenFill xmlns:a14="http://schemas.microsoft.com/office/drawing/2010/main">
                <a:solidFill>
                  <a:srgbClr val="FFFFFF"/>
                </a:solidFill>
              </a14:hiddenFill>
            </a:ext>
          </a:extLst>
        </p:spPr>
        <p:txBody>
          <a:bodyPr lIns="137160" tIns="274320" rIns="137160" bIns="137160"/>
          <a:lstStyle/>
          <a:p>
            <a:endParaRPr lang="en-US" sz="1350"/>
          </a:p>
        </p:txBody>
      </p:sp>
      <p:sp>
        <p:nvSpPr>
          <p:cNvPr id="9" name="Text Placeholder 8"/>
          <p:cNvSpPr>
            <a:spLocks noGrp="1"/>
          </p:cNvSpPr>
          <p:nvPr>
            <p:ph type="body" sz="quarter" idx="21"/>
          </p:nvPr>
        </p:nvSpPr>
        <p:spPr>
          <a:xfrm rot="5400000">
            <a:off x="2262459" y="-89846"/>
            <a:ext cx="636898" cy="3657600"/>
          </a:xfrm>
          <a:prstGeom prst="homePlate">
            <a:avLst>
              <a:gd name="adj" fmla="val 35000"/>
            </a:avLst>
          </a:prstGeom>
          <a:solidFill>
            <a:srgbClr val="B01C2E"/>
          </a:solidFill>
        </p:spPr>
        <p:txBody>
          <a:bodyPr vert="vert270" anchor="ctr"/>
          <a:lstStyle>
            <a:lvl1pPr marL="0" indent="0" algn="ctr">
              <a:lnSpc>
                <a:spcPts val="1050"/>
              </a:lnSpc>
              <a:spcBef>
                <a:spcPts val="0"/>
              </a:spcBef>
              <a:buNone/>
              <a:defRPr sz="900" b="1">
                <a:solidFill>
                  <a:schemeClr val="bg1"/>
                </a:solidFill>
              </a:defRPr>
            </a:lvl1pPr>
            <a:lvl2pPr indent="0" algn="ctr">
              <a:spcBef>
                <a:spcPts val="0"/>
              </a:spcBef>
              <a:buNone/>
              <a:defRPr sz="900" b="1"/>
            </a:lvl2pPr>
            <a:lvl3pPr indent="0" algn="ctr">
              <a:spcBef>
                <a:spcPts val="0"/>
              </a:spcBef>
              <a:buNone/>
              <a:defRPr sz="900" b="1"/>
            </a:lvl3pPr>
            <a:lvl4pPr indent="0" algn="ctr">
              <a:spcBef>
                <a:spcPts val="0"/>
              </a:spcBef>
              <a:buNone/>
              <a:defRPr sz="900" b="1"/>
            </a:lvl4pPr>
            <a:lvl5pPr indent="0" algn="ctr">
              <a:spcBef>
                <a:spcPts val="0"/>
              </a:spcBef>
              <a:buNone/>
              <a:defRPr sz="900" b="1"/>
            </a:lvl5pPr>
          </a:lstStyle>
          <a:p>
            <a:pPr lvl="0"/>
            <a:r>
              <a:rPr lang="en-US"/>
              <a:t>Click to edit Master text styles</a:t>
            </a:r>
          </a:p>
        </p:txBody>
      </p:sp>
      <p:sp>
        <p:nvSpPr>
          <p:cNvPr id="12" name="Text Placeholder 8"/>
          <p:cNvSpPr>
            <a:spLocks noGrp="1"/>
          </p:cNvSpPr>
          <p:nvPr>
            <p:ph type="body" sz="quarter" idx="25"/>
          </p:nvPr>
        </p:nvSpPr>
        <p:spPr>
          <a:xfrm rot="5400000">
            <a:off x="6157271" y="-89846"/>
            <a:ext cx="636898" cy="3657600"/>
          </a:xfrm>
          <a:prstGeom prst="homePlate">
            <a:avLst>
              <a:gd name="adj" fmla="val 35000"/>
            </a:avLst>
          </a:prstGeom>
          <a:solidFill>
            <a:srgbClr val="B01C2E"/>
          </a:solidFill>
        </p:spPr>
        <p:txBody>
          <a:bodyPr vert="vert270" anchor="ctr"/>
          <a:lstStyle>
            <a:lvl1pPr marL="0" indent="0" algn="ctr">
              <a:lnSpc>
                <a:spcPts val="1050"/>
              </a:lnSpc>
              <a:spcBef>
                <a:spcPts val="0"/>
              </a:spcBef>
              <a:buNone/>
              <a:defRPr sz="900" b="1">
                <a:solidFill>
                  <a:schemeClr val="bg1"/>
                </a:solidFill>
              </a:defRPr>
            </a:lvl1pPr>
            <a:lvl2pPr indent="0" algn="ctr">
              <a:spcBef>
                <a:spcPts val="0"/>
              </a:spcBef>
              <a:buNone/>
              <a:defRPr sz="900" b="1"/>
            </a:lvl2pPr>
            <a:lvl3pPr indent="0" algn="ctr">
              <a:spcBef>
                <a:spcPts val="0"/>
              </a:spcBef>
              <a:buNone/>
              <a:defRPr sz="900" b="1"/>
            </a:lvl3pPr>
            <a:lvl4pPr indent="0" algn="ctr">
              <a:spcBef>
                <a:spcPts val="0"/>
              </a:spcBef>
              <a:buNone/>
              <a:defRPr sz="900" b="1"/>
            </a:lvl4pPr>
            <a:lvl5pPr indent="0" algn="ctr">
              <a:spcBef>
                <a:spcPts val="0"/>
              </a:spcBef>
              <a:buNone/>
              <a:defRPr sz="900" b="1"/>
            </a:lvl5pPr>
          </a:lstStyle>
          <a:p>
            <a:pPr lvl="0"/>
            <a:r>
              <a:rPr lang="en-US"/>
              <a:t>Click to edit Master text styles</a:t>
            </a:r>
          </a:p>
        </p:txBody>
      </p:sp>
      <p:sp>
        <p:nvSpPr>
          <p:cNvPr id="10"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3" name="Text Placeholder 5"/>
          <p:cNvSpPr>
            <a:spLocks noGrp="1"/>
          </p:cNvSpPr>
          <p:nvPr>
            <p:ph type="body" sz="quarter" idx="31"/>
          </p:nvPr>
        </p:nvSpPr>
        <p:spPr>
          <a:xfrm>
            <a:off x="752108" y="2282953"/>
            <a:ext cx="3657600" cy="3813048"/>
          </a:xfrm>
          <a:prstGeom prst="rect">
            <a:avLst/>
          </a:prstGeom>
          <a:solidFill>
            <a:srgbClr val="FFFFFF"/>
          </a:solidFill>
          <a:ln>
            <a:noFill/>
          </a:ln>
        </p:spPr>
        <p:txBody>
          <a:bodyPr lIns="91440" anchor="t"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900" baseline="0"/>
            </a:lvl3pPr>
            <a:lvl4pPr marL="514350">
              <a:buClr>
                <a:srgbClr val="B01C2E"/>
              </a:buClr>
              <a:buFont typeface="Arial" pitchFamily="34" charset="0"/>
              <a:buChar char="–"/>
              <a:defRPr sz="900"/>
            </a:lvl4pPr>
            <a:lvl5pPr marL="685800">
              <a:buClr>
                <a:srgbClr val="B01C2E"/>
              </a:buClr>
              <a:buFont typeface="Arial" pitchFamily="34" charset="0"/>
              <a:buChar char="–"/>
              <a:defRPr sz="1500"/>
            </a:lvl5pPr>
            <a:lvl6pPr marL="857250">
              <a:buClr>
                <a:srgbClr val="B01C2E"/>
              </a:buClr>
              <a:buFont typeface="Arial" pitchFamily="34" charset="0"/>
              <a:buChar char="–"/>
              <a:defRPr/>
            </a:lvl6pPr>
          </a:lstStyle>
          <a:p>
            <a:pPr lvl="0"/>
            <a:r>
              <a:rPr lang="en-US"/>
              <a:t>Click to edit Master text styles</a:t>
            </a:r>
          </a:p>
        </p:txBody>
      </p:sp>
      <p:sp>
        <p:nvSpPr>
          <p:cNvPr id="15" name="Text Placeholder 5"/>
          <p:cNvSpPr>
            <a:spLocks noGrp="1"/>
          </p:cNvSpPr>
          <p:nvPr>
            <p:ph type="body" sz="quarter" idx="32"/>
          </p:nvPr>
        </p:nvSpPr>
        <p:spPr>
          <a:xfrm>
            <a:off x="4646920" y="2282953"/>
            <a:ext cx="3657600" cy="3813048"/>
          </a:xfrm>
          <a:prstGeom prst="rect">
            <a:avLst/>
          </a:prstGeom>
          <a:solidFill>
            <a:srgbClr val="FFFFFF"/>
          </a:solidFill>
          <a:ln>
            <a:noFill/>
          </a:ln>
        </p:spPr>
        <p:txBody>
          <a:bodyPr lIns="91440" anchor="t"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900" baseline="0"/>
            </a:lvl3pPr>
            <a:lvl4pPr marL="514350">
              <a:buClr>
                <a:srgbClr val="B01C2E"/>
              </a:buClr>
              <a:buFont typeface="Arial" pitchFamily="34" charset="0"/>
              <a:buChar char="–"/>
              <a:defRPr sz="900"/>
            </a:lvl4pPr>
            <a:lvl5pPr marL="685800">
              <a:buClr>
                <a:srgbClr val="B01C2E"/>
              </a:buClr>
              <a:buFont typeface="Arial" pitchFamily="34" charset="0"/>
              <a:buChar char="–"/>
              <a:defRPr sz="900"/>
            </a:lvl5pPr>
            <a:lvl6pPr marL="857250">
              <a:buClr>
                <a:srgbClr val="B01C2E"/>
              </a:buClr>
              <a:buFont typeface="Arial" pitchFamily="34" charset="0"/>
              <a:buChar char="–"/>
              <a:defRPr sz="900"/>
            </a:lvl6pPr>
          </a:lstStyle>
          <a:p>
            <a:pPr lvl="0"/>
            <a:r>
              <a:rPr lang="en-US"/>
              <a:t>Click to edit Master text styles</a:t>
            </a:r>
          </a:p>
        </p:txBody>
      </p:sp>
      <p:sp>
        <p:nvSpPr>
          <p:cNvPr id="11" name="Slide Number Placeholder 9"/>
          <p:cNvSpPr>
            <a:spLocks noGrp="1"/>
          </p:cNvSpPr>
          <p:nvPr>
            <p:ph type="sldNum" sz="quarter" idx="33"/>
          </p:nvPr>
        </p:nvSpPr>
        <p:spPr/>
        <p:txBody>
          <a:bodyPr/>
          <a:lstStyle>
            <a:lvl1pPr>
              <a:defRPr/>
            </a:lvl1pPr>
          </a:lstStyle>
          <a:p>
            <a:fld id="{9B3A2EF8-18A0-3548-8284-3CDE95E84B95}" type="slidenum">
              <a:rPr lang="en-US" altLang="en-US"/>
              <a:pPr/>
              <a:t>‹#›</a:t>
            </a:fld>
            <a:endParaRPr lang="en-US" altLang="en-US"/>
          </a:p>
        </p:txBody>
      </p:sp>
      <p:sp>
        <p:nvSpPr>
          <p:cNvPr id="14" name="Footer Placeholder 10"/>
          <p:cNvSpPr>
            <a:spLocks noGrp="1"/>
          </p:cNvSpPr>
          <p:nvPr>
            <p:ph type="ftr" sz="quarter" idx="34"/>
          </p:nvPr>
        </p:nvSpPr>
        <p:spPr/>
        <p:txBody>
          <a:bodyPr/>
          <a:lstStyle>
            <a:lvl1pPr>
              <a:defRPr smtClean="0"/>
            </a:lvl1pPr>
          </a:lstStyle>
          <a:p>
            <a:pPr>
              <a:defRPr/>
            </a:pPr>
            <a:r>
              <a:rPr lang="en-US"/>
              <a:t>Interest Rate and Credit Risks</a:t>
            </a:r>
          </a:p>
        </p:txBody>
      </p:sp>
    </p:spTree>
    <p:extLst>
      <p:ext uri="{BB962C8B-B14F-4D97-AF65-F5344CB8AC3E}">
        <p14:creationId xmlns:p14="http://schemas.microsoft.com/office/powerpoint/2010/main" val="199650624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nsequences Vertical 4">
    <p:spTree>
      <p:nvGrpSpPr>
        <p:cNvPr id="1" name=""/>
        <p:cNvGrpSpPr/>
        <p:nvPr/>
      </p:nvGrpSpPr>
      <p:grpSpPr>
        <a:xfrm>
          <a:off x="0" y="0"/>
          <a:ext cx="0" cy="0"/>
          <a:chOff x="0" y="0"/>
          <a:chExt cx="0" cy="0"/>
        </a:xfrm>
      </p:grpSpPr>
      <p:sp>
        <p:nvSpPr>
          <p:cNvPr id="11" name="Freeform 4"/>
          <p:cNvSpPr>
            <a:spLocks/>
          </p:cNvSpPr>
          <p:nvPr userDrawn="1"/>
        </p:nvSpPr>
        <p:spPr bwMode="auto">
          <a:xfrm>
            <a:off x="441326" y="1911352"/>
            <a:ext cx="1920875" cy="4206875"/>
          </a:xfrm>
          <a:custGeom>
            <a:avLst/>
            <a:gdLst>
              <a:gd name="T0" fmla="*/ 2147483647 w 2475"/>
              <a:gd name="T1" fmla="*/ 2147483647 h 2946"/>
              <a:gd name="T2" fmla="*/ 2147483647 w 2475"/>
              <a:gd name="T3" fmla="*/ 2147483647 h 2946"/>
              <a:gd name="T4" fmla="*/ 2147483647 w 2475"/>
              <a:gd name="T5" fmla="*/ 2147483647 h 2946"/>
              <a:gd name="T6" fmla="*/ 2147483647 w 2475"/>
              <a:gd name="T7" fmla="*/ 2147483647 h 2946"/>
              <a:gd name="T8" fmla="*/ 0 w 2475"/>
              <a:gd name="T9" fmla="*/ 2147483647 h 2946"/>
              <a:gd name="T10" fmla="*/ 0 w 2475"/>
              <a:gd name="T11" fmla="*/ 2147483647 h 2946"/>
              <a:gd name="T12" fmla="*/ 2147483647 w 2475"/>
              <a:gd name="T13" fmla="*/ 0 h 2946"/>
              <a:gd name="T14" fmla="*/ 2147483647 w 2475"/>
              <a:gd name="T15" fmla="*/ 2147483647 h 294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475" h="2946">
                <a:moveTo>
                  <a:pt x="1235" y="149"/>
                </a:moveTo>
                <a:lnTo>
                  <a:pt x="2475" y="2"/>
                </a:lnTo>
                <a:lnTo>
                  <a:pt x="2475" y="2471"/>
                </a:lnTo>
                <a:cubicBezTo>
                  <a:pt x="2466" y="2473"/>
                  <a:pt x="2458" y="2937"/>
                  <a:pt x="2449" y="2939"/>
                </a:cubicBezTo>
                <a:lnTo>
                  <a:pt x="0" y="2946"/>
                </a:lnTo>
                <a:lnTo>
                  <a:pt x="0" y="2"/>
                </a:lnTo>
                <a:cubicBezTo>
                  <a:pt x="1" y="1"/>
                  <a:pt x="2" y="1"/>
                  <a:pt x="3" y="0"/>
                </a:cubicBezTo>
                <a:lnTo>
                  <a:pt x="1235" y="149"/>
                </a:lnTo>
                <a:close/>
              </a:path>
            </a:pathLst>
          </a:custGeom>
          <a:noFill/>
          <a:ln w="6350" cap="flat" cmpd="sng">
            <a:solidFill>
              <a:srgbClr val="C0C0C0"/>
            </a:solidFill>
            <a:prstDash val="solid"/>
            <a:round/>
            <a:headEnd/>
            <a:tailEnd/>
          </a:ln>
          <a:extLst>
            <a:ext uri="{909E8E84-426E-40DD-AFC4-6F175D3DCCD1}">
              <a14:hiddenFill xmlns:a14="http://schemas.microsoft.com/office/drawing/2010/main">
                <a:solidFill>
                  <a:srgbClr val="FFFFFF"/>
                </a:solidFill>
              </a14:hiddenFill>
            </a:ext>
          </a:extLst>
        </p:spPr>
        <p:txBody>
          <a:bodyPr tIns="205740" bIns="68580"/>
          <a:lstStyle/>
          <a:p>
            <a:endParaRPr lang="en-US" sz="1350"/>
          </a:p>
        </p:txBody>
      </p:sp>
      <p:sp>
        <p:nvSpPr>
          <p:cNvPr id="12" name="Freeform 4"/>
          <p:cNvSpPr>
            <a:spLocks/>
          </p:cNvSpPr>
          <p:nvPr userDrawn="1"/>
        </p:nvSpPr>
        <p:spPr bwMode="auto">
          <a:xfrm>
            <a:off x="2552701" y="1911352"/>
            <a:ext cx="1919288" cy="4206875"/>
          </a:xfrm>
          <a:custGeom>
            <a:avLst/>
            <a:gdLst>
              <a:gd name="T0" fmla="*/ 2147483647 w 2475"/>
              <a:gd name="T1" fmla="*/ 2147483647 h 2946"/>
              <a:gd name="T2" fmla="*/ 2147483647 w 2475"/>
              <a:gd name="T3" fmla="*/ 2147483647 h 2946"/>
              <a:gd name="T4" fmla="*/ 2147483647 w 2475"/>
              <a:gd name="T5" fmla="*/ 2147483647 h 2946"/>
              <a:gd name="T6" fmla="*/ 2147483647 w 2475"/>
              <a:gd name="T7" fmla="*/ 2147483647 h 2946"/>
              <a:gd name="T8" fmla="*/ 0 w 2475"/>
              <a:gd name="T9" fmla="*/ 2147483647 h 2946"/>
              <a:gd name="T10" fmla="*/ 0 w 2475"/>
              <a:gd name="T11" fmla="*/ 2147483647 h 2946"/>
              <a:gd name="T12" fmla="*/ 2147483647 w 2475"/>
              <a:gd name="T13" fmla="*/ 0 h 2946"/>
              <a:gd name="T14" fmla="*/ 2147483647 w 2475"/>
              <a:gd name="T15" fmla="*/ 2147483647 h 294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475" h="2946">
                <a:moveTo>
                  <a:pt x="1235" y="149"/>
                </a:moveTo>
                <a:lnTo>
                  <a:pt x="2475" y="2"/>
                </a:lnTo>
                <a:lnTo>
                  <a:pt x="2475" y="2471"/>
                </a:lnTo>
                <a:cubicBezTo>
                  <a:pt x="2466" y="2473"/>
                  <a:pt x="2458" y="2937"/>
                  <a:pt x="2449" y="2939"/>
                </a:cubicBezTo>
                <a:lnTo>
                  <a:pt x="0" y="2946"/>
                </a:lnTo>
                <a:lnTo>
                  <a:pt x="0" y="2"/>
                </a:lnTo>
                <a:cubicBezTo>
                  <a:pt x="1" y="1"/>
                  <a:pt x="2" y="1"/>
                  <a:pt x="3" y="0"/>
                </a:cubicBezTo>
                <a:lnTo>
                  <a:pt x="1235" y="149"/>
                </a:lnTo>
                <a:close/>
              </a:path>
            </a:pathLst>
          </a:custGeom>
          <a:noFill/>
          <a:ln w="6350" cap="flat" cmpd="sng">
            <a:solidFill>
              <a:srgbClr val="C0C0C0"/>
            </a:solidFill>
            <a:prstDash val="solid"/>
            <a:round/>
            <a:headEnd/>
            <a:tailEnd/>
          </a:ln>
          <a:extLst>
            <a:ext uri="{909E8E84-426E-40DD-AFC4-6F175D3DCCD1}">
              <a14:hiddenFill xmlns:a14="http://schemas.microsoft.com/office/drawing/2010/main">
                <a:solidFill>
                  <a:srgbClr val="FFFFFF"/>
                </a:solidFill>
              </a14:hiddenFill>
            </a:ext>
          </a:extLst>
        </p:spPr>
        <p:txBody>
          <a:bodyPr tIns="205740" bIns="68580"/>
          <a:lstStyle/>
          <a:p>
            <a:endParaRPr lang="en-US" sz="1350"/>
          </a:p>
        </p:txBody>
      </p:sp>
      <p:sp>
        <p:nvSpPr>
          <p:cNvPr id="13" name="Freeform 4"/>
          <p:cNvSpPr>
            <a:spLocks/>
          </p:cNvSpPr>
          <p:nvPr userDrawn="1"/>
        </p:nvSpPr>
        <p:spPr bwMode="auto">
          <a:xfrm>
            <a:off x="4648201" y="1911352"/>
            <a:ext cx="1920875" cy="4206875"/>
          </a:xfrm>
          <a:custGeom>
            <a:avLst/>
            <a:gdLst>
              <a:gd name="T0" fmla="*/ 2147483647 w 2475"/>
              <a:gd name="T1" fmla="*/ 2147483647 h 2946"/>
              <a:gd name="T2" fmla="*/ 2147483647 w 2475"/>
              <a:gd name="T3" fmla="*/ 2147483647 h 2946"/>
              <a:gd name="T4" fmla="*/ 2147483647 w 2475"/>
              <a:gd name="T5" fmla="*/ 2147483647 h 2946"/>
              <a:gd name="T6" fmla="*/ 2147483647 w 2475"/>
              <a:gd name="T7" fmla="*/ 2147483647 h 2946"/>
              <a:gd name="T8" fmla="*/ 0 w 2475"/>
              <a:gd name="T9" fmla="*/ 2147483647 h 2946"/>
              <a:gd name="T10" fmla="*/ 0 w 2475"/>
              <a:gd name="T11" fmla="*/ 2147483647 h 2946"/>
              <a:gd name="T12" fmla="*/ 2147483647 w 2475"/>
              <a:gd name="T13" fmla="*/ 0 h 2946"/>
              <a:gd name="T14" fmla="*/ 2147483647 w 2475"/>
              <a:gd name="T15" fmla="*/ 2147483647 h 294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475" h="2946">
                <a:moveTo>
                  <a:pt x="1235" y="149"/>
                </a:moveTo>
                <a:lnTo>
                  <a:pt x="2475" y="2"/>
                </a:lnTo>
                <a:lnTo>
                  <a:pt x="2475" y="2471"/>
                </a:lnTo>
                <a:cubicBezTo>
                  <a:pt x="2466" y="2473"/>
                  <a:pt x="2458" y="2937"/>
                  <a:pt x="2449" y="2939"/>
                </a:cubicBezTo>
                <a:lnTo>
                  <a:pt x="0" y="2946"/>
                </a:lnTo>
                <a:lnTo>
                  <a:pt x="0" y="2"/>
                </a:lnTo>
                <a:cubicBezTo>
                  <a:pt x="1" y="1"/>
                  <a:pt x="2" y="1"/>
                  <a:pt x="3" y="0"/>
                </a:cubicBezTo>
                <a:lnTo>
                  <a:pt x="1235" y="149"/>
                </a:lnTo>
                <a:close/>
              </a:path>
            </a:pathLst>
          </a:custGeom>
          <a:noFill/>
          <a:ln w="6350" cap="flat" cmpd="sng">
            <a:solidFill>
              <a:srgbClr val="C0C0C0"/>
            </a:solidFill>
            <a:prstDash val="solid"/>
            <a:round/>
            <a:headEnd/>
            <a:tailEnd/>
          </a:ln>
          <a:extLst>
            <a:ext uri="{909E8E84-426E-40DD-AFC4-6F175D3DCCD1}">
              <a14:hiddenFill xmlns:a14="http://schemas.microsoft.com/office/drawing/2010/main">
                <a:solidFill>
                  <a:srgbClr val="FFFFFF"/>
                </a:solidFill>
              </a14:hiddenFill>
            </a:ext>
          </a:extLst>
        </p:spPr>
        <p:txBody>
          <a:bodyPr tIns="205740" bIns="68580"/>
          <a:lstStyle/>
          <a:p>
            <a:endParaRPr lang="en-US" sz="1350"/>
          </a:p>
        </p:txBody>
      </p:sp>
      <p:sp>
        <p:nvSpPr>
          <p:cNvPr id="14" name="Freeform 4"/>
          <p:cNvSpPr>
            <a:spLocks/>
          </p:cNvSpPr>
          <p:nvPr userDrawn="1"/>
        </p:nvSpPr>
        <p:spPr bwMode="auto">
          <a:xfrm>
            <a:off x="6770689" y="1911352"/>
            <a:ext cx="1920875" cy="4206875"/>
          </a:xfrm>
          <a:custGeom>
            <a:avLst/>
            <a:gdLst>
              <a:gd name="T0" fmla="*/ 2147483647 w 2475"/>
              <a:gd name="T1" fmla="*/ 2147483647 h 2946"/>
              <a:gd name="T2" fmla="*/ 2147483647 w 2475"/>
              <a:gd name="T3" fmla="*/ 2147483647 h 2946"/>
              <a:gd name="T4" fmla="*/ 2147483647 w 2475"/>
              <a:gd name="T5" fmla="*/ 2147483647 h 2946"/>
              <a:gd name="T6" fmla="*/ 2147483647 w 2475"/>
              <a:gd name="T7" fmla="*/ 2147483647 h 2946"/>
              <a:gd name="T8" fmla="*/ 0 w 2475"/>
              <a:gd name="T9" fmla="*/ 2147483647 h 2946"/>
              <a:gd name="T10" fmla="*/ 0 w 2475"/>
              <a:gd name="T11" fmla="*/ 2147483647 h 2946"/>
              <a:gd name="T12" fmla="*/ 2147483647 w 2475"/>
              <a:gd name="T13" fmla="*/ 0 h 2946"/>
              <a:gd name="T14" fmla="*/ 2147483647 w 2475"/>
              <a:gd name="T15" fmla="*/ 2147483647 h 294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475" h="2946">
                <a:moveTo>
                  <a:pt x="1235" y="149"/>
                </a:moveTo>
                <a:lnTo>
                  <a:pt x="2475" y="2"/>
                </a:lnTo>
                <a:lnTo>
                  <a:pt x="2475" y="2471"/>
                </a:lnTo>
                <a:cubicBezTo>
                  <a:pt x="2466" y="2473"/>
                  <a:pt x="2458" y="2937"/>
                  <a:pt x="2449" y="2939"/>
                </a:cubicBezTo>
                <a:lnTo>
                  <a:pt x="0" y="2946"/>
                </a:lnTo>
                <a:lnTo>
                  <a:pt x="0" y="2"/>
                </a:lnTo>
                <a:cubicBezTo>
                  <a:pt x="1" y="1"/>
                  <a:pt x="2" y="1"/>
                  <a:pt x="3" y="0"/>
                </a:cubicBezTo>
                <a:lnTo>
                  <a:pt x="1235" y="149"/>
                </a:lnTo>
                <a:close/>
              </a:path>
            </a:pathLst>
          </a:custGeom>
          <a:noFill/>
          <a:ln w="6350" cap="flat" cmpd="sng">
            <a:solidFill>
              <a:srgbClr val="C0C0C0"/>
            </a:solidFill>
            <a:prstDash val="solid"/>
            <a:round/>
            <a:headEnd/>
            <a:tailEnd/>
          </a:ln>
          <a:extLst>
            <a:ext uri="{909E8E84-426E-40DD-AFC4-6F175D3DCCD1}">
              <a14:hiddenFill xmlns:a14="http://schemas.microsoft.com/office/drawing/2010/main">
                <a:solidFill>
                  <a:srgbClr val="FFFFFF"/>
                </a:solidFill>
              </a14:hiddenFill>
            </a:ext>
          </a:extLst>
        </p:spPr>
        <p:txBody>
          <a:bodyPr tIns="205740" bIns="68580"/>
          <a:lstStyle/>
          <a:p>
            <a:endParaRPr lang="en-US" sz="1350"/>
          </a:p>
        </p:txBody>
      </p:sp>
      <p:sp>
        <p:nvSpPr>
          <p:cNvPr id="17" name="Text Placeholder 8"/>
          <p:cNvSpPr>
            <a:spLocks noGrp="1"/>
          </p:cNvSpPr>
          <p:nvPr>
            <p:ph type="body" sz="quarter" idx="21"/>
          </p:nvPr>
        </p:nvSpPr>
        <p:spPr>
          <a:xfrm rot="5400000">
            <a:off x="1095755" y="794004"/>
            <a:ext cx="612648" cy="1920240"/>
          </a:xfrm>
          <a:prstGeom prst="homePlate">
            <a:avLst>
              <a:gd name="adj" fmla="val 32482"/>
            </a:avLst>
          </a:prstGeom>
          <a:solidFill>
            <a:srgbClr val="B01C2E"/>
          </a:solidFill>
        </p:spPr>
        <p:txBody>
          <a:bodyPr vert="vert270" anchor="ctr"/>
          <a:lstStyle>
            <a:lvl1pPr marL="0" indent="0" algn="ctr">
              <a:lnSpc>
                <a:spcPts val="1050"/>
              </a:lnSpc>
              <a:spcBef>
                <a:spcPts val="0"/>
              </a:spcBef>
              <a:buNone/>
              <a:defRPr sz="900" b="1">
                <a:solidFill>
                  <a:schemeClr val="bg1"/>
                </a:solidFill>
              </a:defRPr>
            </a:lvl1pPr>
            <a:lvl2pPr indent="0" algn="ctr">
              <a:spcBef>
                <a:spcPts val="0"/>
              </a:spcBef>
              <a:buNone/>
              <a:defRPr sz="900" b="1"/>
            </a:lvl2pPr>
            <a:lvl3pPr indent="0" algn="ctr">
              <a:spcBef>
                <a:spcPts val="0"/>
              </a:spcBef>
              <a:buNone/>
              <a:defRPr sz="900" b="1"/>
            </a:lvl3pPr>
            <a:lvl4pPr indent="0" algn="ctr">
              <a:spcBef>
                <a:spcPts val="0"/>
              </a:spcBef>
              <a:buNone/>
              <a:defRPr sz="900" b="1"/>
            </a:lvl4pPr>
            <a:lvl5pPr indent="0" algn="ctr">
              <a:spcBef>
                <a:spcPts val="0"/>
              </a:spcBef>
              <a:buNone/>
              <a:defRPr sz="900" b="1"/>
            </a:lvl5pPr>
          </a:lstStyle>
          <a:p>
            <a:pPr lvl="0"/>
            <a:r>
              <a:rPr lang="en-US"/>
              <a:t>Click to edit Master text styles</a:t>
            </a:r>
          </a:p>
        </p:txBody>
      </p:sp>
      <p:sp>
        <p:nvSpPr>
          <p:cNvPr id="22" name="Text Placeholder 8"/>
          <p:cNvSpPr>
            <a:spLocks noGrp="1"/>
          </p:cNvSpPr>
          <p:nvPr>
            <p:ph type="body" sz="quarter" idx="27"/>
          </p:nvPr>
        </p:nvSpPr>
        <p:spPr>
          <a:xfrm rot="5400000">
            <a:off x="3206179" y="794004"/>
            <a:ext cx="612648" cy="1920240"/>
          </a:xfrm>
          <a:prstGeom prst="homePlate">
            <a:avLst>
              <a:gd name="adj" fmla="val 32482"/>
            </a:avLst>
          </a:prstGeom>
          <a:solidFill>
            <a:srgbClr val="B01C2E"/>
          </a:solidFill>
        </p:spPr>
        <p:txBody>
          <a:bodyPr vert="vert270" anchor="ctr"/>
          <a:lstStyle>
            <a:lvl1pPr marL="0" indent="0" algn="ctr">
              <a:lnSpc>
                <a:spcPts val="1050"/>
              </a:lnSpc>
              <a:spcBef>
                <a:spcPts val="0"/>
              </a:spcBef>
              <a:buNone/>
              <a:defRPr sz="900" b="1">
                <a:solidFill>
                  <a:schemeClr val="bg1"/>
                </a:solidFill>
              </a:defRPr>
            </a:lvl1pPr>
            <a:lvl2pPr indent="0" algn="ctr">
              <a:spcBef>
                <a:spcPts val="0"/>
              </a:spcBef>
              <a:buNone/>
              <a:defRPr sz="900" b="1"/>
            </a:lvl2pPr>
            <a:lvl3pPr indent="0" algn="ctr">
              <a:spcBef>
                <a:spcPts val="0"/>
              </a:spcBef>
              <a:buNone/>
              <a:defRPr sz="900" b="1"/>
            </a:lvl3pPr>
            <a:lvl4pPr indent="0" algn="ctr">
              <a:spcBef>
                <a:spcPts val="0"/>
              </a:spcBef>
              <a:buNone/>
              <a:defRPr sz="900" b="1"/>
            </a:lvl4pPr>
            <a:lvl5pPr indent="0" algn="ctr">
              <a:spcBef>
                <a:spcPts val="0"/>
              </a:spcBef>
              <a:buNone/>
              <a:defRPr sz="900" b="1"/>
            </a:lvl5pPr>
          </a:lstStyle>
          <a:p>
            <a:pPr lvl="0"/>
            <a:r>
              <a:rPr lang="en-US"/>
              <a:t>Click to edit Master text styles</a:t>
            </a:r>
          </a:p>
        </p:txBody>
      </p:sp>
      <p:sp>
        <p:nvSpPr>
          <p:cNvPr id="23" name="Text Placeholder 8"/>
          <p:cNvSpPr>
            <a:spLocks noGrp="1"/>
          </p:cNvSpPr>
          <p:nvPr>
            <p:ph type="body" sz="quarter" idx="28"/>
          </p:nvPr>
        </p:nvSpPr>
        <p:spPr>
          <a:xfrm rot="5400000">
            <a:off x="5301996" y="794004"/>
            <a:ext cx="612648" cy="1920240"/>
          </a:xfrm>
          <a:prstGeom prst="homePlate">
            <a:avLst>
              <a:gd name="adj" fmla="val 32482"/>
            </a:avLst>
          </a:prstGeom>
          <a:solidFill>
            <a:srgbClr val="B01C2E"/>
          </a:solidFill>
        </p:spPr>
        <p:txBody>
          <a:bodyPr vert="vert270" anchor="ctr"/>
          <a:lstStyle>
            <a:lvl1pPr marL="0" indent="0" algn="ctr">
              <a:lnSpc>
                <a:spcPts val="1050"/>
              </a:lnSpc>
              <a:spcBef>
                <a:spcPts val="0"/>
              </a:spcBef>
              <a:buNone/>
              <a:defRPr sz="900" b="1">
                <a:solidFill>
                  <a:schemeClr val="bg1"/>
                </a:solidFill>
              </a:defRPr>
            </a:lvl1pPr>
            <a:lvl2pPr indent="0" algn="ctr">
              <a:spcBef>
                <a:spcPts val="0"/>
              </a:spcBef>
              <a:buNone/>
              <a:defRPr sz="900" b="1"/>
            </a:lvl2pPr>
            <a:lvl3pPr indent="0" algn="ctr">
              <a:spcBef>
                <a:spcPts val="0"/>
              </a:spcBef>
              <a:buNone/>
              <a:defRPr sz="900" b="1"/>
            </a:lvl3pPr>
            <a:lvl4pPr indent="0" algn="ctr">
              <a:spcBef>
                <a:spcPts val="0"/>
              </a:spcBef>
              <a:buNone/>
              <a:defRPr sz="900" b="1"/>
            </a:lvl4pPr>
            <a:lvl5pPr indent="0" algn="ctr">
              <a:spcBef>
                <a:spcPts val="0"/>
              </a:spcBef>
              <a:buNone/>
              <a:defRPr sz="900" b="1"/>
            </a:lvl5pPr>
          </a:lstStyle>
          <a:p>
            <a:pPr lvl="0"/>
            <a:r>
              <a:rPr lang="en-US"/>
              <a:t>Click to edit Master text styles</a:t>
            </a:r>
          </a:p>
        </p:txBody>
      </p:sp>
      <p:sp>
        <p:nvSpPr>
          <p:cNvPr id="24" name="Text Placeholder 8"/>
          <p:cNvSpPr>
            <a:spLocks noGrp="1"/>
          </p:cNvSpPr>
          <p:nvPr>
            <p:ph type="body" sz="quarter" idx="29"/>
          </p:nvPr>
        </p:nvSpPr>
        <p:spPr>
          <a:xfrm rot="5400000">
            <a:off x="7425119" y="794004"/>
            <a:ext cx="612648" cy="1920240"/>
          </a:xfrm>
          <a:prstGeom prst="homePlate">
            <a:avLst>
              <a:gd name="adj" fmla="val 32482"/>
            </a:avLst>
          </a:prstGeom>
          <a:solidFill>
            <a:srgbClr val="B01C2E"/>
          </a:solidFill>
        </p:spPr>
        <p:txBody>
          <a:bodyPr vert="vert270" anchor="ctr"/>
          <a:lstStyle>
            <a:lvl1pPr marL="0" indent="0" algn="ctr">
              <a:lnSpc>
                <a:spcPts val="1050"/>
              </a:lnSpc>
              <a:spcBef>
                <a:spcPts val="0"/>
              </a:spcBef>
              <a:buNone/>
              <a:defRPr sz="900" b="1">
                <a:solidFill>
                  <a:schemeClr val="bg1"/>
                </a:solidFill>
              </a:defRPr>
            </a:lvl1pPr>
            <a:lvl2pPr indent="0" algn="ctr">
              <a:spcBef>
                <a:spcPts val="0"/>
              </a:spcBef>
              <a:buNone/>
              <a:defRPr sz="900" b="1"/>
            </a:lvl2pPr>
            <a:lvl3pPr indent="0" algn="ctr">
              <a:spcBef>
                <a:spcPts val="0"/>
              </a:spcBef>
              <a:buNone/>
              <a:defRPr sz="900" b="1"/>
            </a:lvl3pPr>
            <a:lvl4pPr indent="0" algn="ctr">
              <a:spcBef>
                <a:spcPts val="0"/>
              </a:spcBef>
              <a:buNone/>
              <a:defRPr sz="900" b="1"/>
            </a:lvl4pPr>
            <a:lvl5pPr indent="0" algn="ctr">
              <a:spcBef>
                <a:spcPts val="0"/>
              </a:spcBef>
              <a:buNone/>
              <a:defRPr sz="900" b="1"/>
            </a:lvl5pPr>
          </a:lstStyle>
          <a:p>
            <a:pPr lvl="0"/>
            <a:r>
              <a:rPr lang="en-US"/>
              <a:t>Click to edit Master text styles</a:t>
            </a:r>
          </a:p>
        </p:txBody>
      </p:sp>
      <p:sp>
        <p:nvSpPr>
          <p:cNvPr id="16"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8" name="Text Placeholder 5"/>
          <p:cNvSpPr>
            <a:spLocks noGrp="1"/>
          </p:cNvSpPr>
          <p:nvPr>
            <p:ph type="body" sz="quarter" idx="31"/>
          </p:nvPr>
        </p:nvSpPr>
        <p:spPr>
          <a:xfrm>
            <a:off x="441959" y="2155123"/>
            <a:ext cx="1920240" cy="3959352"/>
          </a:xfrm>
          <a:prstGeom prst="rect">
            <a:avLst/>
          </a:prstGeom>
          <a:solidFill>
            <a:srgbClr val="FFFFFF"/>
          </a:solidFill>
          <a:ln>
            <a:noFill/>
          </a:ln>
        </p:spPr>
        <p:txBody>
          <a:bodyPr lIns="91440" anchor="t"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900" baseline="0"/>
            </a:lvl3pPr>
            <a:lvl4pPr marL="514350">
              <a:buClr>
                <a:srgbClr val="B01C2E"/>
              </a:buClr>
              <a:buFont typeface="Arial" pitchFamily="34" charset="0"/>
              <a:buChar char="–"/>
              <a:defRPr sz="900"/>
            </a:lvl4pPr>
            <a:lvl5pPr marL="685800">
              <a:buClr>
                <a:srgbClr val="B01C2E"/>
              </a:buClr>
              <a:buFont typeface="Arial" pitchFamily="34" charset="0"/>
              <a:buChar char="–"/>
              <a:defRPr sz="1500"/>
            </a:lvl5pPr>
            <a:lvl6pPr marL="857250">
              <a:buClr>
                <a:srgbClr val="B01C2E"/>
              </a:buClr>
              <a:buFont typeface="Arial" pitchFamily="34" charset="0"/>
              <a:buChar char="–"/>
              <a:defRPr/>
            </a:lvl6pPr>
          </a:lstStyle>
          <a:p>
            <a:pPr lvl="0"/>
            <a:r>
              <a:rPr lang="en-US"/>
              <a:t>Click to edit Master text styles</a:t>
            </a:r>
          </a:p>
        </p:txBody>
      </p:sp>
      <p:sp>
        <p:nvSpPr>
          <p:cNvPr id="19" name="Text Placeholder 5"/>
          <p:cNvSpPr>
            <a:spLocks noGrp="1"/>
          </p:cNvSpPr>
          <p:nvPr>
            <p:ph type="body" sz="quarter" idx="32"/>
          </p:nvPr>
        </p:nvSpPr>
        <p:spPr>
          <a:xfrm>
            <a:off x="2552383" y="2155123"/>
            <a:ext cx="1920240" cy="3959352"/>
          </a:xfrm>
          <a:prstGeom prst="rect">
            <a:avLst/>
          </a:prstGeom>
          <a:solidFill>
            <a:srgbClr val="FFFFFF"/>
          </a:solidFill>
          <a:ln>
            <a:noFill/>
          </a:ln>
        </p:spPr>
        <p:txBody>
          <a:bodyPr lIns="91440" anchor="t"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900" baseline="0"/>
            </a:lvl3pPr>
            <a:lvl4pPr marL="514350">
              <a:buClr>
                <a:srgbClr val="B01C2E"/>
              </a:buClr>
              <a:buFont typeface="Arial" pitchFamily="34" charset="0"/>
              <a:buChar char="–"/>
              <a:defRPr sz="900"/>
            </a:lvl4pPr>
            <a:lvl5pPr marL="685800">
              <a:buClr>
                <a:srgbClr val="B01C2E"/>
              </a:buClr>
              <a:buFont typeface="Arial" pitchFamily="34" charset="0"/>
              <a:buChar char="–"/>
              <a:defRPr sz="1500"/>
            </a:lvl5pPr>
            <a:lvl6pPr marL="857250">
              <a:buClr>
                <a:srgbClr val="B01C2E"/>
              </a:buClr>
              <a:buFont typeface="Arial" pitchFamily="34" charset="0"/>
              <a:buChar char="–"/>
              <a:defRPr/>
            </a:lvl6pPr>
          </a:lstStyle>
          <a:p>
            <a:pPr lvl="0"/>
            <a:r>
              <a:rPr lang="en-US"/>
              <a:t>Click to edit Master text styles</a:t>
            </a:r>
          </a:p>
        </p:txBody>
      </p:sp>
      <p:sp>
        <p:nvSpPr>
          <p:cNvPr id="20" name="Text Placeholder 5"/>
          <p:cNvSpPr>
            <a:spLocks noGrp="1"/>
          </p:cNvSpPr>
          <p:nvPr>
            <p:ph type="body" sz="quarter" idx="33"/>
          </p:nvPr>
        </p:nvSpPr>
        <p:spPr>
          <a:xfrm>
            <a:off x="4648200" y="2155123"/>
            <a:ext cx="1920240" cy="3959352"/>
          </a:xfrm>
          <a:prstGeom prst="rect">
            <a:avLst/>
          </a:prstGeom>
          <a:solidFill>
            <a:srgbClr val="FFFFFF"/>
          </a:solidFill>
          <a:ln>
            <a:noFill/>
          </a:ln>
        </p:spPr>
        <p:txBody>
          <a:bodyPr lIns="91440" anchor="t"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900" baseline="0"/>
            </a:lvl3pPr>
            <a:lvl4pPr marL="514350">
              <a:buClr>
                <a:srgbClr val="B01C2E"/>
              </a:buClr>
              <a:buFont typeface="Arial" pitchFamily="34" charset="0"/>
              <a:buChar char="–"/>
              <a:defRPr sz="900"/>
            </a:lvl4pPr>
            <a:lvl5pPr marL="685800">
              <a:buClr>
                <a:srgbClr val="B01C2E"/>
              </a:buClr>
              <a:buFont typeface="Arial" pitchFamily="34" charset="0"/>
              <a:buChar char="–"/>
              <a:defRPr sz="1500"/>
            </a:lvl5pPr>
            <a:lvl6pPr marL="857250">
              <a:buClr>
                <a:srgbClr val="B01C2E"/>
              </a:buClr>
              <a:buFont typeface="Arial" pitchFamily="34" charset="0"/>
              <a:buChar char="–"/>
              <a:defRPr/>
            </a:lvl6pPr>
          </a:lstStyle>
          <a:p>
            <a:pPr lvl="0"/>
            <a:r>
              <a:rPr lang="en-US"/>
              <a:t>Click to edit Master text styles</a:t>
            </a:r>
          </a:p>
        </p:txBody>
      </p:sp>
      <p:sp>
        <p:nvSpPr>
          <p:cNvPr id="25" name="Text Placeholder 5"/>
          <p:cNvSpPr>
            <a:spLocks noGrp="1"/>
          </p:cNvSpPr>
          <p:nvPr>
            <p:ph type="body" sz="quarter" idx="34"/>
          </p:nvPr>
        </p:nvSpPr>
        <p:spPr>
          <a:xfrm>
            <a:off x="6771323" y="2155123"/>
            <a:ext cx="1920240" cy="3959352"/>
          </a:xfrm>
          <a:prstGeom prst="rect">
            <a:avLst/>
          </a:prstGeom>
          <a:solidFill>
            <a:srgbClr val="FFFFFF"/>
          </a:solidFill>
          <a:ln>
            <a:noFill/>
          </a:ln>
        </p:spPr>
        <p:txBody>
          <a:bodyPr lIns="91440" anchor="t"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900" baseline="0"/>
            </a:lvl3pPr>
            <a:lvl4pPr marL="514350">
              <a:buClr>
                <a:srgbClr val="B01C2E"/>
              </a:buClr>
              <a:buFont typeface="Arial" pitchFamily="34" charset="0"/>
              <a:buChar char="–"/>
              <a:defRPr sz="900"/>
            </a:lvl4pPr>
            <a:lvl5pPr marL="685800">
              <a:buClr>
                <a:srgbClr val="B01C2E"/>
              </a:buClr>
              <a:buFont typeface="Arial" pitchFamily="34" charset="0"/>
              <a:buChar char="–"/>
              <a:defRPr sz="1500"/>
            </a:lvl5pPr>
            <a:lvl6pPr marL="857250">
              <a:buClr>
                <a:srgbClr val="B01C2E"/>
              </a:buClr>
              <a:buFont typeface="Arial" pitchFamily="34" charset="0"/>
              <a:buChar char="–"/>
              <a:defRPr/>
            </a:lvl6pPr>
          </a:lstStyle>
          <a:p>
            <a:pPr lvl="0"/>
            <a:r>
              <a:rPr lang="en-US"/>
              <a:t>Click to edit Master text styles</a:t>
            </a:r>
          </a:p>
        </p:txBody>
      </p:sp>
      <p:sp>
        <p:nvSpPr>
          <p:cNvPr id="15" name="Slide Number Placeholder 9"/>
          <p:cNvSpPr>
            <a:spLocks noGrp="1"/>
          </p:cNvSpPr>
          <p:nvPr>
            <p:ph type="sldNum" sz="quarter" idx="35"/>
          </p:nvPr>
        </p:nvSpPr>
        <p:spPr/>
        <p:txBody>
          <a:bodyPr/>
          <a:lstStyle>
            <a:lvl1pPr>
              <a:defRPr/>
            </a:lvl1pPr>
          </a:lstStyle>
          <a:p>
            <a:fld id="{6D75ED15-758A-614E-A17B-56CD5E692F69}" type="slidenum">
              <a:rPr lang="en-US" altLang="en-US"/>
              <a:pPr/>
              <a:t>‹#›</a:t>
            </a:fld>
            <a:endParaRPr lang="en-US" altLang="en-US"/>
          </a:p>
        </p:txBody>
      </p:sp>
      <p:sp>
        <p:nvSpPr>
          <p:cNvPr id="21" name="Footer Placeholder 20"/>
          <p:cNvSpPr>
            <a:spLocks noGrp="1"/>
          </p:cNvSpPr>
          <p:nvPr>
            <p:ph type="ftr" sz="quarter" idx="36"/>
          </p:nvPr>
        </p:nvSpPr>
        <p:spPr/>
        <p:txBody>
          <a:bodyPr/>
          <a:lstStyle>
            <a:lvl1pPr>
              <a:defRPr smtClean="0"/>
            </a:lvl1pPr>
          </a:lstStyle>
          <a:p>
            <a:pPr>
              <a:defRPr/>
            </a:pPr>
            <a:r>
              <a:rPr lang="en-US"/>
              <a:t>Interest Rate and Credit Risks</a:t>
            </a:r>
          </a:p>
        </p:txBody>
      </p:sp>
    </p:spTree>
    <p:extLst>
      <p:ext uri="{BB962C8B-B14F-4D97-AF65-F5344CB8AC3E}">
        <p14:creationId xmlns:p14="http://schemas.microsoft.com/office/powerpoint/2010/main" val="188104904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Project">
    <p:spTree>
      <p:nvGrpSpPr>
        <p:cNvPr id="1" name=""/>
        <p:cNvGrpSpPr/>
        <p:nvPr/>
      </p:nvGrpSpPr>
      <p:grpSpPr>
        <a:xfrm>
          <a:off x="0" y="0"/>
          <a:ext cx="0" cy="0"/>
          <a:chOff x="0" y="0"/>
          <a:chExt cx="0" cy="0"/>
        </a:xfrm>
      </p:grpSpPr>
      <p:sp>
        <p:nvSpPr>
          <p:cNvPr id="20" name="Text Placeholder 12"/>
          <p:cNvSpPr>
            <a:spLocks noGrp="1"/>
          </p:cNvSpPr>
          <p:nvPr>
            <p:ph type="body" sz="quarter" idx="12"/>
          </p:nvPr>
        </p:nvSpPr>
        <p:spPr>
          <a:xfrm>
            <a:off x="338328" y="1450181"/>
            <a:ext cx="2596896" cy="457200"/>
          </a:xfrm>
          <a:prstGeom prst="homePlate">
            <a:avLst>
              <a:gd name="adj" fmla="val 33316"/>
            </a:avLst>
          </a:prstGeom>
          <a:solidFill>
            <a:srgbClr val="B01C2E"/>
          </a:solidFill>
          <a:ln w="6350">
            <a:solidFill>
              <a:srgbClr val="A9A9A9"/>
            </a:solidFill>
          </a:ln>
        </p:spPr>
        <p:txBody>
          <a:bodyPr lIns="137160" tIns="137160" rIns="274320" bIns="137160" anchor="ctr"/>
          <a:lstStyle>
            <a:lvl1pPr marL="0" indent="0" algn="l">
              <a:buNone/>
              <a:defRPr sz="900" b="1">
                <a:solidFill>
                  <a:schemeClr val="bg1"/>
                </a:solidFill>
              </a:defRPr>
            </a:lvl1pPr>
            <a:lvl2pPr marL="255985" indent="-127397">
              <a:defRPr sz="900"/>
            </a:lvl2pPr>
            <a:lvl3pPr marL="384572" indent="-128588">
              <a:defRPr sz="900"/>
            </a:lvl3pPr>
            <a:lvl4pPr marL="511969" indent="-127397">
              <a:defRPr sz="900"/>
            </a:lvl4pPr>
            <a:lvl5pPr marL="640556" indent="-128588">
              <a:defRPr sz="900"/>
            </a:lvl5pPr>
          </a:lstStyle>
          <a:p>
            <a:pPr lvl="0"/>
            <a:r>
              <a:rPr lang="en-US"/>
              <a:t>Click to edit Master text styles</a:t>
            </a:r>
          </a:p>
        </p:txBody>
      </p:sp>
      <p:sp>
        <p:nvSpPr>
          <p:cNvPr id="11" name="Text Placeholder 13"/>
          <p:cNvSpPr>
            <a:spLocks noGrp="1"/>
          </p:cNvSpPr>
          <p:nvPr>
            <p:ph type="body" sz="quarter" idx="17"/>
          </p:nvPr>
        </p:nvSpPr>
        <p:spPr>
          <a:xfrm>
            <a:off x="3273554" y="1447806"/>
            <a:ext cx="2651125" cy="461963"/>
          </a:xfrm>
          <a:prstGeom prst="chevron">
            <a:avLst>
              <a:gd name="adj" fmla="val 34831"/>
            </a:avLst>
          </a:prstGeom>
          <a:solidFill>
            <a:srgbClr val="B01C2E"/>
          </a:solidFill>
        </p:spPr>
        <p:txBody>
          <a:bodyPr anchor="ctr"/>
          <a:lstStyle>
            <a:lvl1pPr>
              <a:buNone/>
              <a:defRPr sz="900" b="1">
                <a:solidFill>
                  <a:srgbClr val="FFFFFF"/>
                </a:solidFill>
              </a:defRPr>
            </a:lvl1pPr>
          </a:lstStyle>
          <a:p>
            <a:pPr lvl="0"/>
            <a:r>
              <a:rPr lang="en-US"/>
              <a:t>Click to edit Master text styles</a:t>
            </a:r>
          </a:p>
        </p:txBody>
      </p:sp>
      <p:sp>
        <p:nvSpPr>
          <p:cNvPr id="12" name="Text Placeholder 13"/>
          <p:cNvSpPr>
            <a:spLocks noGrp="1"/>
          </p:cNvSpPr>
          <p:nvPr>
            <p:ph type="body" sz="quarter" idx="29"/>
          </p:nvPr>
        </p:nvSpPr>
        <p:spPr>
          <a:xfrm>
            <a:off x="6208779" y="1447806"/>
            <a:ext cx="2651125" cy="461963"/>
          </a:xfrm>
          <a:prstGeom prst="chevron">
            <a:avLst>
              <a:gd name="adj" fmla="val 34831"/>
            </a:avLst>
          </a:prstGeom>
          <a:solidFill>
            <a:srgbClr val="B01C2E"/>
          </a:solidFill>
        </p:spPr>
        <p:txBody>
          <a:bodyPr anchor="ctr"/>
          <a:lstStyle>
            <a:lvl1pPr>
              <a:buNone/>
              <a:defRPr sz="900" b="1">
                <a:solidFill>
                  <a:srgbClr val="FFFFFF"/>
                </a:solidFill>
              </a:defRPr>
            </a:lvl1pPr>
          </a:lstStyle>
          <a:p>
            <a:pPr lvl="0"/>
            <a:r>
              <a:rPr lang="en-US"/>
              <a:t>Click to edit Master text styles</a:t>
            </a:r>
          </a:p>
        </p:txBody>
      </p:sp>
      <p:sp>
        <p:nvSpPr>
          <p:cNvPr id="13"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7" name="Text Placeholder 5"/>
          <p:cNvSpPr>
            <a:spLocks noGrp="1"/>
          </p:cNvSpPr>
          <p:nvPr>
            <p:ph type="body" sz="quarter" idx="31"/>
          </p:nvPr>
        </p:nvSpPr>
        <p:spPr>
          <a:xfrm>
            <a:off x="3273552" y="2057400"/>
            <a:ext cx="2523744" cy="3108960"/>
          </a:xfrm>
          <a:prstGeom prst="rect">
            <a:avLst/>
          </a:prstGeom>
          <a:solidFill>
            <a:srgbClr val="FFFFFF"/>
          </a:solidFill>
          <a:ln>
            <a:solidFill>
              <a:srgbClr val="C0C0C0"/>
            </a:solidFill>
          </a:ln>
        </p:spPr>
        <p:txBody>
          <a:bodyPr lIns="91440" anchor="t"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900" baseline="0"/>
            </a:lvl3pPr>
            <a:lvl4pPr marL="514350">
              <a:buClr>
                <a:srgbClr val="B01C2E"/>
              </a:buClr>
              <a:buFont typeface="Arial" pitchFamily="34" charset="0"/>
              <a:buChar char="–"/>
              <a:defRPr sz="900"/>
            </a:lvl4pPr>
            <a:lvl5pPr marL="685800">
              <a:buClr>
                <a:srgbClr val="B01C2E"/>
              </a:buClr>
              <a:buFont typeface="Arial" pitchFamily="34" charset="0"/>
              <a:buChar char="–"/>
              <a:defRPr sz="1500"/>
            </a:lvl5pPr>
            <a:lvl6pPr marL="857250">
              <a:buClr>
                <a:srgbClr val="B01C2E"/>
              </a:buClr>
              <a:buFont typeface="Arial" pitchFamily="34" charset="0"/>
              <a:buChar char="–"/>
              <a:defRPr/>
            </a:lvl6pPr>
          </a:lstStyle>
          <a:p>
            <a:pPr lvl="0"/>
            <a:r>
              <a:rPr lang="en-US"/>
              <a:t>Click to edit Master text styles</a:t>
            </a:r>
          </a:p>
        </p:txBody>
      </p:sp>
      <p:sp>
        <p:nvSpPr>
          <p:cNvPr id="18" name="Text Placeholder 5"/>
          <p:cNvSpPr>
            <a:spLocks noGrp="1"/>
          </p:cNvSpPr>
          <p:nvPr>
            <p:ph type="body" sz="quarter" idx="32"/>
          </p:nvPr>
        </p:nvSpPr>
        <p:spPr>
          <a:xfrm>
            <a:off x="6208776" y="2057400"/>
            <a:ext cx="2523744" cy="3108960"/>
          </a:xfrm>
          <a:prstGeom prst="rect">
            <a:avLst/>
          </a:prstGeom>
          <a:solidFill>
            <a:srgbClr val="FFFFFF"/>
          </a:solidFill>
          <a:ln>
            <a:solidFill>
              <a:srgbClr val="C0C0C0"/>
            </a:solidFill>
          </a:ln>
        </p:spPr>
        <p:txBody>
          <a:bodyPr lIns="91440" anchor="t"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900" baseline="0"/>
            </a:lvl3pPr>
            <a:lvl4pPr marL="514350">
              <a:buClr>
                <a:srgbClr val="B01C2E"/>
              </a:buClr>
              <a:buFont typeface="Arial" pitchFamily="34" charset="0"/>
              <a:buChar char="–"/>
              <a:defRPr sz="900"/>
            </a:lvl4pPr>
            <a:lvl5pPr marL="685800">
              <a:buClr>
                <a:srgbClr val="B01C2E"/>
              </a:buClr>
              <a:buFont typeface="Arial" pitchFamily="34" charset="0"/>
              <a:buChar char="–"/>
              <a:defRPr sz="1500"/>
            </a:lvl5pPr>
            <a:lvl6pPr marL="857250">
              <a:buClr>
                <a:srgbClr val="B01C2E"/>
              </a:buClr>
              <a:buFont typeface="Arial" pitchFamily="34" charset="0"/>
              <a:buChar char="–"/>
              <a:defRPr/>
            </a:lvl6pPr>
          </a:lstStyle>
          <a:p>
            <a:pPr lvl="0"/>
            <a:r>
              <a:rPr lang="en-US"/>
              <a:t>Click to edit Master text styles</a:t>
            </a:r>
          </a:p>
        </p:txBody>
      </p:sp>
      <p:sp>
        <p:nvSpPr>
          <p:cNvPr id="19" name="Text Placeholder 5"/>
          <p:cNvSpPr>
            <a:spLocks noGrp="1"/>
          </p:cNvSpPr>
          <p:nvPr>
            <p:ph type="body" sz="quarter" idx="33"/>
          </p:nvPr>
        </p:nvSpPr>
        <p:spPr>
          <a:xfrm>
            <a:off x="338328" y="2057403"/>
            <a:ext cx="2523744" cy="230832"/>
          </a:xfrm>
          <a:prstGeom prst="rect">
            <a:avLst/>
          </a:prstGeom>
          <a:solidFill>
            <a:srgbClr val="FFFFFF"/>
          </a:solidFill>
          <a:ln>
            <a:solidFill>
              <a:srgbClr val="C0C0C0"/>
            </a:solidFill>
          </a:ln>
        </p:spPr>
        <p:txBody>
          <a:bodyPr lIns="91440" anchor="t" anchorCtr="0">
            <a:spAutoFit/>
          </a:bodyPr>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900" baseline="0"/>
            </a:lvl3pPr>
            <a:lvl4pPr marL="514350">
              <a:buClr>
                <a:srgbClr val="B01C2E"/>
              </a:buClr>
              <a:buFont typeface="Arial" pitchFamily="34" charset="0"/>
              <a:buChar char="–"/>
              <a:defRPr sz="900"/>
            </a:lvl4pPr>
            <a:lvl5pPr marL="685800">
              <a:buClr>
                <a:srgbClr val="B01C2E"/>
              </a:buClr>
              <a:buFont typeface="Arial" pitchFamily="34" charset="0"/>
              <a:buChar char="–"/>
              <a:defRPr sz="1500"/>
            </a:lvl5pPr>
            <a:lvl6pPr marL="857250">
              <a:buClr>
                <a:srgbClr val="B01C2E"/>
              </a:buClr>
              <a:buFont typeface="Arial" pitchFamily="34" charset="0"/>
              <a:buChar char="–"/>
              <a:defRPr/>
            </a:lvl6pPr>
          </a:lstStyle>
          <a:p>
            <a:pPr lvl="0"/>
            <a:r>
              <a:rPr lang="en-US"/>
              <a:t>Click to edit Master text styles</a:t>
            </a:r>
          </a:p>
        </p:txBody>
      </p:sp>
      <p:sp>
        <p:nvSpPr>
          <p:cNvPr id="9" name="Slide Number Placeholder 9"/>
          <p:cNvSpPr>
            <a:spLocks noGrp="1"/>
          </p:cNvSpPr>
          <p:nvPr>
            <p:ph type="sldNum" sz="quarter" idx="34"/>
          </p:nvPr>
        </p:nvSpPr>
        <p:spPr/>
        <p:txBody>
          <a:bodyPr/>
          <a:lstStyle>
            <a:lvl1pPr>
              <a:defRPr/>
            </a:lvl1pPr>
          </a:lstStyle>
          <a:p>
            <a:fld id="{8A4AF9FF-8501-8442-BA34-6C86C862CF8D}" type="slidenum">
              <a:rPr lang="en-US" altLang="en-US"/>
              <a:pPr/>
              <a:t>‹#›</a:t>
            </a:fld>
            <a:endParaRPr lang="en-US" altLang="en-US"/>
          </a:p>
        </p:txBody>
      </p:sp>
      <p:sp>
        <p:nvSpPr>
          <p:cNvPr id="10" name="Footer Placeholder 12"/>
          <p:cNvSpPr>
            <a:spLocks noGrp="1"/>
          </p:cNvSpPr>
          <p:nvPr>
            <p:ph type="ftr" sz="quarter" idx="35"/>
          </p:nvPr>
        </p:nvSpPr>
        <p:spPr/>
        <p:txBody>
          <a:bodyPr/>
          <a:lstStyle>
            <a:lvl1pPr>
              <a:defRPr/>
            </a:lvl1pPr>
          </a:lstStyle>
          <a:p>
            <a:pPr>
              <a:defRPr/>
            </a:pPr>
            <a:r>
              <a:rPr lang="en-US"/>
              <a:t>Interest Rate and Credit Risks</a:t>
            </a:r>
          </a:p>
        </p:txBody>
      </p:sp>
    </p:spTree>
    <p:extLst>
      <p:ext uri="{BB962C8B-B14F-4D97-AF65-F5344CB8AC3E}">
        <p14:creationId xmlns:p14="http://schemas.microsoft.com/office/powerpoint/2010/main" val="6698164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arget">
    <p:spTree>
      <p:nvGrpSpPr>
        <p:cNvPr id="1" name=""/>
        <p:cNvGrpSpPr/>
        <p:nvPr/>
      </p:nvGrpSpPr>
      <p:grpSpPr>
        <a:xfrm>
          <a:off x="0" y="0"/>
          <a:ext cx="0" cy="0"/>
          <a:chOff x="0" y="0"/>
          <a:chExt cx="0" cy="0"/>
        </a:xfrm>
      </p:grpSpPr>
      <p:sp>
        <p:nvSpPr>
          <p:cNvPr id="17" name="Text Placeholder 8"/>
          <p:cNvSpPr>
            <a:spLocks noGrp="1"/>
          </p:cNvSpPr>
          <p:nvPr>
            <p:ph type="body" sz="quarter" idx="29"/>
          </p:nvPr>
        </p:nvSpPr>
        <p:spPr>
          <a:xfrm>
            <a:off x="7129272" y="1493520"/>
            <a:ext cx="1481328" cy="4754880"/>
          </a:xfrm>
          <a:prstGeom prst="rect">
            <a:avLst/>
          </a:prstGeom>
          <a:ln>
            <a:solidFill>
              <a:srgbClr val="C0C0C0"/>
            </a:solidFill>
          </a:ln>
        </p:spPr>
        <p:txBody>
          <a:bodyPr lIns="45720" anchor="t"/>
          <a:lstStyle>
            <a:lvl1pPr marL="123444" indent="-123444" algn="l">
              <a:lnSpc>
                <a:spcPts val="1050"/>
              </a:lnSpc>
              <a:spcBef>
                <a:spcPts val="0"/>
              </a:spcBef>
              <a:buClr>
                <a:schemeClr val="accent1"/>
              </a:buClr>
              <a:buFont typeface="Wingdings" pitchFamily="2" charset="2"/>
              <a:buChar char="§"/>
              <a:defRPr sz="900" b="0">
                <a:solidFill>
                  <a:srgbClr val="000000"/>
                </a:solidFill>
              </a:defRPr>
            </a:lvl1pPr>
            <a:lvl2pPr marL="123444" indent="0" algn="l">
              <a:spcBef>
                <a:spcPts val="525"/>
              </a:spcBef>
              <a:buNone/>
              <a:defRPr sz="900" b="0"/>
            </a:lvl2pPr>
            <a:lvl3pPr indent="0" algn="ctr">
              <a:spcBef>
                <a:spcPts val="0"/>
              </a:spcBef>
              <a:buNone/>
              <a:defRPr sz="900" b="1"/>
            </a:lvl3pPr>
            <a:lvl4pPr indent="0" algn="ctr">
              <a:spcBef>
                <a:spcPts val="0"/>
              </a:spcBef>
              <a:buNone/>
              <a:defRPr sz="900" b="1"/>
            </a:lvl4pPr>
            <a:lvl5pPr indent="0" algn="ctr">
              <a:spcBef>
                <a:spcPts val="0"/>
              </a:spcBef>
              <a:buNone/>
              <a:defRPr sz="900" b="1"/>
            </a:lvl5pPr>
          </a:lstStyle>
          <a:p>
            <a:pPr lvl="0"/>
            <a:r>
              <a:rPr lang="en-US"/>
              <a:t>Click to edit Master text styles</a:t>
            </a:r>
          </a:p>
        </p:txBody>
      </p:sp>
      <p:sp>
        <p:nvSpPr>
          <p:cNvPr id="22" name="Text Placeholder 5"/>
          <p:cNvSpPr>
            <a:spLocks noGrp="1"/>
          </p:cNvSpPr>
          <p:nvPr>
            <p:ph type="body" sz="quarter" idx="21"/>
          </p:nvPr>
        </p:nvSpPr>
        <p:spPr>
          <a:xfrm>
            <a:off x="457200" y="1600200"/>
            <a:ext cx="1600200" cy="1280160"/>
          </a:xfrm>
          <a:prstGeom prst="rect">
            <a:avLst/>
          </a:prstGeom>
          <a:solidFill>
            <a:srgbClr val="B01C2E"/>
          </a:solidFill>
          <a:ln>
            <a:solidFill>
              <a:srgbClr val="C0C0C0"/>
            </a:solidFill>
          </a:ln>
        </p:spPr>
        <p:txBody>
          <a:bodyPr anchor="ctr"/>
          <a:lstStyle>
            <a:lvl1pPr marL="89154" marR="0" indent="-89154" algn="l" defTabSz="685800" rtl="0" eaLnBrk="1" fontAlgn="auto" latinLnBrk="0" hangingPunct="1">
              <a:lnSpc>
                <a:spcPct val="100000"/>
              </a:lnSpc>
              <a:spcBef>
                <a:spcPct val="20000"/>
              </a:spcBef>
              <a:spcAft>
                <a:spcPts val="0"/>
              </a:spcAft>
              <a:buClr>
                <a:srgbClr val="C0C0C0"/>
              </a:buClr>
              <a:buSzTx/>
              <a:buFont typeface="Wingdings 2" pitchFamily="18" charset="2"/>
              <a:buChar char="¡"/>
              <a:tabLst/>
              <a:defRPr sz="900" b="1" baseline="0">
                <a:solidFill>
                  <a:srgbClr val="FFFFFF"/>
                </a:solidFill>
              </a:defRPr>
            </a:lvl1pPr>
            <a:lvl2pPr marL="88106" indent="0">
              <a:buFontTx/>
              <a:buNone/>
              <a:defRPr sz="750"/>
            </a:lvl2pPr>
          </a:lstStyle>
          <a:p>
            <a:pPr lvl="0"/>
            <a:r>
              <a:rPr lang="en-US"/>
              <a:t>Click to edit Master text styles</a:t>
            </a:r>
          </a:p>
        </p:txBody>
      </p:sp>
      <p:sp>
        <p:nvSpPr>
          <p:cNvPr id="24" name="Text Placeholder 5"/>
          <p:cNvSpPr>
            <a:spLocks noGrp="1"/>
          </p:cNvSpPr>
          <p:nvPr>
            <p:ph type="body" sz="quarter" idx="23"/>
          </p:nvPr>
        </p:nvSpPr>
        <p:spPr>
          <a:xfrm>
            <a:off x="457200" y="4876800"/>
            <a:ext cx="1600200" cy="1280160"/>
          </a:xfrm>
          <a:prstGeom prst="rect">
            <a:avLst/>
          </a:prstGeom>
          <a:solidFill>
            <a:srgbClr val="B01C2E"/>
          </a:solidFill>
          <a:ln>
            <a:solidFill>
              <a:srgbClr val="C0C0C0"/>
            </a:solidFill>
          </a:ln>
        </p:spPr>
        <p:txBody>
          <a:bodyPr anchor="ctr"/>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lang="en-US" sz="900" b="1" kern="1200" baseline="0" dirty="0" smtClean="0">
                <a:solidFill>
                  <a:srgbClr val="FFFFFF"/>
                </a:solidFill>
                <a:latin typeface="+mn-lt"/>
                <a:ea typeface="+mn-ea"/>
                <a:cs typeface="+mn-cs"/>
              </a:defRPr>
            </a:lvl1pPr>
            <a:lvl2pPr marL="88106" indent="0">
              <a:buFontTx/>
              <a:buNone/>
              <a:defRPr sz="750"/>
            </a:lvl2pPr>
          </a:lstStyle>
          <a:p>
            <a:pPr lvl="0"/>
            <a:r>
              <a:rPr lang="en-US"/>
              <a:t>Click to edit Master text styles</a:t>
            </a:r>
          </a:p>
        </p:txBody>
      </p:sp>
      <p:sp>
        <p:nvSpPr>
          <p:cNvPr id="25" name="Text Placeholder 5"/>
          <p:cNvSpPr>
            <a:spLocks noGrp="1"/>
          </p:cNvSpPr>
          <p:nvPr>
            <p:ph type="body" sz="quarter" idx="24"/>
          </p:nvPr>
        </p:nvSpPr>
        <p:spPr>
          <a:xfrm>
            <a:off x="457200" y="3238500"/>
            <a:ext cx="1600200" cy="1280160"/>
          </a:xfrm>
          <a:prstGeom prst="rect">
            <a:avLst/>
          </a:prstGeom>
          <a:solidFill>
            <a:srgbClr val="B01C2E"/>
          </a:solidFill>
          <a:ln>
            <a:solidFill>
              <a:srgbClr val="C0C0C0"/>
            </a:solidFill>
          </a:ln>
        </p:spPr>
        <p:txBody>
          <a:bodyPr anchor="ctr"/>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lang="en-US" sz="900" b="1" kern="1200" baseline="0" dirty="0" smtClean="0">
                <a:solidFill>
                  <a:srgbClr val="FFFFFF"/>
                </a:solidFill>
                <a:latin typeface="+mn-lt"/>
                <a:ea typeface="+mn-ea"/>
                <a:cs typeface="+mn-cs"/>
              </a:defRPr>
            </a:lvl1pPr>
            <a:lvl2pPr marL="88106" indent="0">
              <a:buFontTx/>
              <a:buNone/>
              <a:defRPr sz="750"/>
            </a:lvl2pPr>
          </a:lstStyle>
          <a:p>
            <a:pPr lvl="0"/>
            <a:r>
              <a:rPr lang="en-US"/>
              <a:t>Click to edit Master text styles</a:t>
            </a:r>
          </a:p>
        </p:txBody>
      </p:sp>
      <p:sp>
        <p:nvSpPr>
          <p:cNvPr id="12" name="Text Placeholder 5"/>
          <p:cNvSpPr>
            <a:spLocks noGrp="1"/>
          </p:cNvSpPr>
          <p:nvPr>
            <p:ph type="body" sz="quarter" idx="30"/>
          </p:nvPr>
        </p:nvSpPr>
        <p:spPr>
          <a:xfrm>
            <a:off x="2191512" y="1600200"/>
            <a:ext cx="4864608" cy="1280160"/>
          </a:xfrm>
          <a:prstGeom prst="homePlate">
            <a:avLst>
              <a:gd name="adj" fmla="val 25111"/>
            </a:avLst>
          </a:prstGeom>
          <a:solidFill>
            <a:srgbClr val="FFFFFF"/>
          </a:solidFill>
          <a:ln>
            <a:solidFill>
              <a:srgbClr val="C0C0C0"/>
            </a:solidFill>
          </a:ln>
        </p:spPr>
        <p:txBody>
          <a:bodyPr rIns="45720" anchor="ctr"/>
          <a:lstStyle>
            <a:lvl1pPr marL="123444" marR="0" indent="-12344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23444">
              <a:buClr>
                <a:srgbClr val="B01C2E"/>
              </a:buClr>
              <a:buFont typeface="Arial" pitchFamily="34" charset="0"/>
              <a:buChar char="‒"/>
              <a:defRPr sz="900" baseline="0"/>
            </a:lvl3pPr>
            <a:lvl4pPr marL="452628" indent="-123444">
              <a:buClr>
                <a:srgbClr val="B01C2E"/>
              </a:buClr>
              <a:buFont typeface="Arial" pitchFamily="34" charset="0"/>
              <a:buChar char="–"/>
              <a:defRPr sz="900"/>
            </a:lvl4pPr>
            <a:lvl5pPr marL="576072" indent="-123444">
              <a:buClr>
                <a:srgbClr val="B01C2E"/>
              </a:buClr>
              <a:buFont typeface="Arial" pitchFamily="34" charset="0"/>
              <a:buChar char="–"/>
              <a:defRPr sz="900"/>
            </a:lvl5pPr>
            <a:lvl6pPr marL="685800" indent="-123444">
              <a:buClr>
                <a:srgbClr val="B01C2E"/>
              </a:buClr>
              <a:buFont typeface="Arial" pitchFamily="34" charset="0"/>
              <a:buChar char="–"/>
              <a:defRPr sz="900"/>
            </a:lvl6pPr>
          </a:lstStyle>
          <a:p>
            <a:pPr lvl="0"/>
            <a:r>
              <a:rPr lang="en-US"/>
              <a:t>Click to edit Master text styles</a:t>
            </a:r>
          </a:p>
          <a:p>
            <a:pPr lvl="1"/>
            <a:r>
              <a:rPr lang="en-US"/>
              <a:t>Second level</a:t>
            </a:r>
          </a:p>
          <a:p>
            <a:pPr lvl="2"/>
            <a:r>
              <a:rPr lang="en-US"/>
              <a:t>Third level</a:t>
            </a:r>
          </a:p>
        </p:txBody>
      </p:sp>
      <p:sp>
        <p:nvSpPr>
          <p:cNvPr id="11"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5" name="Text Placeholder 5"/>
          <p:cNvSpPr>
            <a:spLocks noGrp="1"/>
          </p:cNvSpPr>
          <p:nvPr>
            <p:ph type="body" sz="quarter" idx="31"/>
          </p:nvPr>
        </p:nvSpPr>
        <p:spPr>
          <a:xfrm>
            <a:off x="2191512" y="3238500"/>
            <a:ext cx="4864608" cy="1280160"/>
          </a:xfrm>
          <a:prstGeom prst="homePlate">
            <a:avLst>
              <a:gd name="adj" fmla="val 25111"/>
            </a:avLst>
          </a:prstGeom>
          <a:solidFill>
            <a:srgbClr val="FFFFFF"/>
          </a:solidFill>
          <a:ln>
            <a:solidFill>
              <a:srgbClr val="C0C0C0"/>
            </a:solidFill>
          </a:ln>
        </p:spPr>
        <p:txBody>
          <a:bodyPr rIns="45720" anchor="ctr"/>
          <a:lstStyle>
            <a:lvl1pPr marL="123444" marR="0" indent="-12344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23444">
              <a:buClr>
                <a:srgbClr val="B01C2E"/>
              </a:buClr>
              <a:buFont typeface="Arial" pitchFamily="34" charset="0"/>
              <a:buChar char="‒"/>
              <a:defRPr sz="900" baseline="0"/>
            </a:lvl3pPr>
            <a:lvl4pPr marL="452628" indent="-123444">
              <a:buClr>
                <a:srgbClr val="B01C2E"/>
              </a:buClr>
              <a:buFont typeface="Arial" pitchFamily="34" charset="0"/>
              <a:buChar char="–"/>
              <a:defRPr sz="900"/>
            </a:lvl4pPr>
            <a:lvl5pPr marL="576072" indent="-123444">
              <a:buClr>
                <a:srgbClr val="B01C2E"/>
              </a:buClr>
              <a:buFont typeface="Arial" pitchFamily="34" charset="0"/>
              <a:buChar char="–"/>
              <a:defRPr sz="900"/>
            </a:lvl5pPr>
            <a:lvl6pPr marL="685800" indent="-123444">
              <a:buClr>
                <a:srgbClr val="B01C2E"/>
              </a:buClr>
              <a:buFont typeface="Arial" pitchFamily="34" charset="0"/>
              <a:buChar char="–"/>
              <a:defRPr sz="900"/>
            </a:lvl6pPr>
          </a:lstStyle>
          <a:p>
            <a:pPr lvl="0"/>
            <a:r>
              <a:rPr lang="en-US"/>
              <a:t>Click to edit Master text styles</a:t>
            </a:r>
          </a:p>
          <a:p>
            <a:pPr lvl="1"/>
            <a:r>
              <a:rPr lang="en-US"/>
              <a:t>Second level</a:t>
            </a:r>
          </a:p>
          <a:p>
            <a:pPr lvl="2"/>
            <a:r>
              <a:rPr lang="en-US"/>
              <a:t>Third level</a:t>
            </a:r>
          </a:p>
        </p:txBody>
      </p:sp>
      <p:sp>
        <p:nvSpPr>
          <p:cNvPr id="16" name="Text Placeholder 5"/>
          <p:cNvSpPr>
            <a:spLocks noGrp="1"/>
          </p:cNvSpPr>
          <p:nvPr>
            <p:ph type="body" sz="quarter" idx="32"/>
          </p:nvPr>
        </p:nvSpPr>
        <p:spPr>
          <a:xfrm>
            <a:off x="2191512" y="4876800"/>
            <a:ext cx="4864608" cy="1280160"/>
          </a:xfrm>
          <a:prstGeom prst="homePlate">
            <a:avLst>
              <a:gd name="adj" fmla="val 25111"/>
            </a:avLst>
          </a:prstGeom>
          <a:solidFill>
            <a:srgbClr val="FFFFFF"/>
          </a:solidFill>
          <a:ln>
            <a:solidFill>
              <a:srgbClr val="C0C0C0"/>
            </a:solidFill>
          </a:ln>
        </p:spPr>
        <p:txBody>
          <a:bodyPr rIns="45720" anchor="ctr"/>
          <a:lstStyle>
            <a:lvl1pPr marL="123444" marR="0" indent="-12344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23444">
              <a:buClr>
                <a:srgbClr val="B01C2E"/>
              </a:buClr>
              <a:buFont typeface="Arial" pitchFamily="34" charset="0"/>
              <a:buChar char="‒"/>
              <a:defRPr sz="900" baseline="0"/>
            </a:lvl3pPr>
            <a:lvl4pPr marL="452628" indent="-123444">
              <a:buClr>
                <a:srgbClr val="B01C2E"/>
              </a:buClr>
              <a:buFont typeface="Arial" pitchFamily="34" charset="0"/>
              <a:buChar char="–"/>
              <a:defRPr sz="900"/>
            </a:lvl4pPr>
            <a:lvl5pPr marL="576072" indent="-123444">
              <a:buClr>
                <a:srgbClr val="B01C2E"/>
              </a:buClr>
              <a:buFont typeface="Arial" pitchFamily="34" charset="0"/>
              <a:buChar char="–"/>
              <a:defRPr sz="900"/>
            </a:lvl5pPr>
            <a:lvl6pPr marL="685800" indent="-123444">
              <a:buClr>
                <a:srgbClr val="B01C2E"/>
              </a:buClr>
              <a:buFont typeface="Arial" pitchFamily="34" charset="0"/>
              <a:buChar char="–"/>
              <a:defRPr sz="900"/>
            </a:lvl6pPr>
          </a:lstStyle>
          <a:p>
            <a:pPr lvl="0"/>
            <a:r>
              <a:rPr lang="en-US"/>
              <a:t>Click to edit Master text styles</a:t>
            </a:r>
          </a:p>
          <a:p>
            <a:pPr lvl="1"/>
            <a:r>
              <a:rPr lang="en-US"/>
              <a:t>Second level</a:t>
            </a:r>
          </a:p>
          <a:p>
            <a:pPr lvl="2"/>
            <a:r>
              <a:rPr lang="en-US"/>
              <a:t>Third level</a:t>
            </a:r>
          </a:p>
        </p:txBody>
      </p:sp>
      <p:sp>
        <p:nvSpPr>
          <p:cNvPr id="10" name="Slide Number Placeholder 9"/>
          <p:cNvSpPr>
            <a:spLocks noGrp="1"/>
          </p:cNvSpPr>
          <p:nvPr>
            <p:ph type="sldNum" sz="quarter" idx="33"/>
          </p:nvPr>
        </p:nvSpPr>
        <p:spPr/>
        <p:txBody>
          <a:bodyPr/>
          <a:lstStyle>
            <a:lvl1pPr>
              <a:defRPr/>
            </a:lvl1pPr>
          </a:lstStyle>
          <a:p>
            <a:fld id="{00398512-78EB-D84B-88E3-8EFD360D49EF}" type="slidenum">
              <a:rPr lang="en-US" altLang="en-US"/>
              <a:pPr/>
              <a:t>‹#›</a:t>
            </a:fld>
            <a:endParaRPr lang="en-US" altLang="en-US"/>
          </a:p>
        </p:txBody>
      </p:sp>
      <p:sp>
        <p:nvSpPr>
          <p:cNvPr id="13" name="Footer Placeholder 12"/>
          <p:cNvSpPr>
            <a:spLocks noGrp="1"/>
          </p:cNvSpPr>
          <p:nvPr>
            <p:ph type="ftr" sz="quarter" idx="34"/>
          </p:nvPr>
        </p:nvSpPr>
        <p:spPr/>
        <p:txBody>
          <a:bodyPr/>
          <a:lstStyle>
            <a:lvl1pPr>
              <a:defRPr/>
            </a:lvl1pPr>
          </a:lstStyle>
          <a:p>
            <a:pPr>
              <a:defRPr/>
            </a:pPr>
            <a:r>
              <a:rPr lang="en-US"/>
              <a:t>Interest Rate and Credit Risks</a:t>
            </a:r>
          </a:p>
        </p:txBody>
      </p:sp>
    </p:spTree>
    <p:extLst>
      <p:ext uri="{BB962C8B-B14F-4D97-AF65-F5344CB8AC3E}">
        <p14:creationId xmlns:p14="http://schemas.microsoft.com/office/powerpoint/2010/main" val="120479965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ext blocks - Two palettes moving forward">
    <p:spTree>
      <p:nvGrpSpPr>
        <p:cNvPr id="1" name=""/>
        <p:cNvGrpSpPr/>
        <p:nvPr/>
      </p:nvGrpSpPr>
      <p:grpSpPr>
        <a:xfrm>
          <a:off x="0" y="0"/>
          <a:ext cx="0" cy="0"/>
          <a:chOff x="0" y="0"/>
          <a:chExt cx="0" cy="0"/>
        </a:xfrm>
      </p:grpSpPr>
      <p:sp>
        <p:nvSpPr>
          <p:cNvPr id="7" name="AutoShape 3"/>
          <p:cNvSpPr>
            <a:spLocks noChangeArrowheads="1"/>
          </p:cNvSpPr>
          <p:nvPr userDrawn="1"/>
        </p:nvSpPr>
        <p:spPr bwMode="auto">
          <a:xfrm>
            <a:off x="684213" y="2635250"/>
            <a:ext cx="7777162" cy="1587500"/>
          </a:xfrm>
          <a:prstGeom prst="homePlate">
            <a:avLst>
              <a:gd name="adj" fmla="val 32592"/>
            </a:avLst>
          </a:prstGeom>
          <a:gradFill rotWithShape="1">
            <a:gsLst>
              <a:gs pos="0">
                <a:srgbClr val="9E9E9E"/>
              </a:gs>
              <a:gs pos="50000">
                <a:srgbClr val="C4C4C4"/>
              </a:gs>
              <a:gs pos="100000">
                <a:srgbClr val="E3E3E3"/>
              </a:gs>
            </a:gsLst>
            <a:lin ang="10800000" scaled="1"/>
          </a:gradFill>
          <a:ln>
            <a:noFill/>
          </a:ln>
          <a:extLst>
            <a:ext uri="{91240B29-F687-4F45-9708-019B960494DF}">
              <a14:hiddenLine xmlns:a14="http://schemas.microsoft.com/office/drawing/2010/main" w="6350">
                <a:solidFill>
                  <a:srgbClr val="000000"/>
                </a:solidFill>
                <a:miter lim="800000"/>
                <a:headEnd/>
                <a:tailEnd/>
              </a14:hiddenLine>
            </a:ext>
          </a:extLst>
        </p:spPr>
        <p:txBody>
          <a:bodyPr tIns="68580" bIns="68580" anchor="ctr"/>
          <a:lstStyle>
            <a:lvl1pPr eaLnBrk="0" hangingPunct="0">
              <a:defRPr>
                <a:solidFill>
                  <a:schemeClr val="tx1"/>
                </a:solidFill>
                <a:latin typeface="Calibri" charset="0"/>
                <a:ea typeface="Arial" charset="0"/>
                <a:cs typeface="Arial" charset="0"/>
              </a:defRPr>
            </a:lvl1pPr>
            <a:lvl2pPr marL="742950" indent="-285750" eaLnBrk="0" hangingPunct="0">
              <a:defRPr>
                <a:solidFill>
                  <a:schemeClr val="tx1"/>
                </a:solidFill>
                <a:latin typeface="Calibri" charset="0"/>
                <a:ea typeface="Arial" charset="0"/>
                <a:cs typeface="Arial" charset="0"/>
              </a:defRPr>
            </a:lvl2pPr>
            <a:lvl3pPr marL="1143000" indent="-228600" eaLnBrk="0" hangingPunct="0">
              <a:defRPr>
                <a:solidFill>
                  <a:schemeClr val="tx1"/>
                </a:solidFill>
                <a:latin typeface="Calibri" charset="0"/>
                <a:ea typeface="Arial" charset="0"/>
                <a:cs typeface="Arial" charset="0"/>
              </a:defRPr>
            </a:lvl3pPr>
            <a:lvl4pPr marL="1600200" indent="-228600" eaLnBrk="0" hangingPunct="0">
              <a:defRPr>
                <a:solidFill>
                  <a:schemeClr val="tx1"/>
                </a:solidFill>
                <a:latin typeface="Calibri" charset="0"/>
                <a:ea typeface="Arial" charset="0"/>
                <a:cs typeface="Arial" charset="0"/>
              </a:defRPr>
            </a:lvl4pPr>
            <a:lvl5pPr marL="2057400" indent="-228600" eaLnBrk="0" hangingPunct="0">
              <a:defRPr>
                <a:solidFill>
                  <a:schemeClr val="tx1"/>
                </a:solidFill>
                <a:latin typeface="Calibri" charset="0"/>
                <a:ea typeface="Arial" charset="0"/>
                <a:cs typeface="Arial" charset="0"/>
              </a:defRPr>
            </a:lvl5pPr>
            <a:lvl6pPr marL="2514600" indent="-228600" eaLnBrk="0" fontAlgn="base" hangingPunct="0">
              <a:spcBef>
                <a:spcPct val="0"/>
              </a:spcBef>
              <a:spcAft>
                <a:spcPct val="0"/>
              </a:spcAft>
              <a:defRPr>
                <a:solidFill>
                  <a:schemeClr val="tx1"/>
                </a:solidFill>
                <a:latin typeface="Calibri" charset="0"/>
                <a:ea typeface="Arial" charset="0"/>
                <a:cs typeface="Arial" charset="0"/>
              </a:defRPr>
            </a:lvl6pPr>
            <a:lvl7pPr marL="2971800" indent="-228600" eaLnBrk="0" fontAlgn="base" hangingPunct="0">
              <a:spcBef>
                <a:spcPct val="0"/>
              </a:spcBef>
              <a:spcAft>
                <a:spcPct val="0"/>
              </a:spcAft>
              <a:defRPr>
                <a:solidFill>
                  <a:schemeClr val="tx1"/>
                </a:solidFill>
                <a:latin typeface="Calibri" charset="0"/>
                <a:ea typeface="Arial" charset="0"/>
                <a:cs typeface="Arial" charset="0"/>
              </a:defRPr>
            </a:lvl7pPr>
            <a:lvl8pPr marL="3429000" indent="-228600" eaLnBrk="0" fontAlgn="base" hangingPunct="0">
              <a:spcBef>
                <a:spcPct val="0"/>
              </a:spcBef>
              <a:spcAft>
                <a:spcPct val="0"/>
              </a:spcAft>
              <a:defRPr>
                <a:solidFill>
                  <a:schemeClr val="tx1"/>
                </a:solidFill>
                <a:latin typeface="Calibri" charset="0"/>
                <a:ea typeface="Arial" charset="0"/>
                <a:cs typeface="Arial" charset="0"/>
              </a:defRPr>
            </a:lvl8pPr>
            <a:lvl9pPr marL="3886200" indent="-228600" eaLnBrk="0" fontAlgn="base" hangingPunct="0">
              <a:spcBef>
                <a:spcPct val="0"/>
              </a:spcBef>
              <a:spcAft>
                <a:spcPct val="0"/>
              </a:spcAft>
              <a:defRPr>
                <a:solidFill>
                  <a:schemeClr val="tx1"/>
                </a:solidFill>
                <a:latin typeface="Calibri" charset="0"/>
                <a:ea typeface="Arial" charset="0"/>
                <a:cs typeface="Arial" charset="0"/>
              </a:defRPr>
            </a:lvl9pPr>
          </a:lstStyle>
          <a:p>
            <a:pPr eaLnBrk="1" hangingPunct="1"/>
            <a:endParaRPr lang="en-US" altLang="en-US" sz="1350">
              <a:latin typeface="Arial" charset="0"/>
            </a:endParaRPr>
          </a:p>
        </p:txBody>
      </p:sp>
      <p:sp>
        <p:nvSpPr>
          <p:cNvPr id="18" name="Text Placeholder 17"/>
          <p:cNvSpPr>
            <a:spLocks noGrp="1"/>
          </p:cNvSpPr>
          <p:nvPr>
            <p:ph type="body" sz="quarter" idx="21"/>
          </p:nvPr>
        </p:nvSpPr>
        <p:spPr>
          <a:xfrm>
            <a:off x="1051560" y="1417320"/>
            <a:ext cx="3291840" cy="457200"/>
          </a:xfrm>
          <a:prstGeom prst="rect">
            <a:avLst/>
          </a:prstGeom>
          <a:solidFill>
            <a:srgbClr val="B01C2E"/>
          </a:solidFill>
          <a:ln>
            <a:solidFill>
              <a:srgbClr val="C0C0C0"/>
            </a:solidFill>
          </a:ln>
        </p:spPr>
        <p:txBody>
          <a:bodyPr anchor="ctr"/>
          <a:lstStyle>
            <a:lvl1pPr algn="ctr">
              <a:buNone/>
              <a:defRPr sz="900" b="1">
                <a:solidFill>
                  <a:srgbClr val="FFFFFF"/>
                </a:solidFill>
              </a:defRPr>
            </a:lvl1pPr>
          </a:lstStyle>
          <a:p>
            <a:pPr lvl="0"/>
            <a:r>
              <a:rPr lang="en-US"/>
              <a:t>Click to edit Master text styles</a:t>
            </a:r>
          </a:p>
        </p:txBody>
      </p:sp>
      <p:sp>
        <p:nvSpPr>
          <p:cNvPr id="21" name="Text Placeholder 17"/>
          <p:cNvSpPr>
            <a:spLocks noGrp="1"/>
          </p:cNvSpPr>
          <p:nvPr>
            <p:ph type="body" sz="quarter" idx="23"/>
          </p:nvPr>
        </p:nvSpPr>
        <p:spPr>
          <a:xfrm>
            <a:off x="4572000" y="1417320"/>
            <a:ext cx="3291840" cy="457200"/>
          </a:xfrm>
          <a:prstGeom prst="rect">
            <a:avLst/>
          </a:prstGeom>
          <a:solidFill>
            <a:srgbClr val="B01C2E"/>
          </a:solidFill>
          <a:ln>
            <a:solidFill>
              <a:srgbClr val="C0C0C0"/>
            </a:solidFill>
          </a:ln>
        </p:spPr>
        <p:txBody>
          <a:bodyPr anchor="ctr"/>
          <a:lstStyle>
            <a:lvl1pPr algn="ctr">
              <a:buNone/>
              <a:defRPr sz="900" b="1">
                <a:solidFill>
                  <a:srgbClr val="FFFFFF"/>
                </a:solidFill>
              </a:defRPr>
            </a:lvl1pPr>
          </a:lstStyle>
          <a:p>
            <a:pPr lvl="0"/>
            <a:r>
              <a:rPr lang="en-US"/>
              <a:t>Click to edit Master text styles</a:t>
            </a:r>
          </a:p>
        </p:txBody>
      </p:sp>
      <p:sp>
        <p:nvSpPr>
          <p:cNvPr id="10"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4" name="Content Placeholder 10"/>
          <p:cNvSpPr>
            <a:spLocks noGrp="1"/>
          </p:cNvSpPr>
          <p:nvPr>
            <p:ph sz="quarter" idx="20"/>
          </p:nvPr>
        </p:nvSpPr>
        <p:spPr>
          <a:xfrm>
            <a:off x="1051560" y="1874520"/>
            <a:ext cx="3291840" cy="3657600"/>
          </a:xfrm>
          <a:prstGeom prst="rect">
            <a:avLst/>
          </a:prstGeom>
          <a:solidFill>
            <a:srgbClr val="FFFFFF"/>
          </a:solidFill>
          <a:ln>
            <a:solidFill>
              <a:srgbClr val="C0C0C0"/>
            </a:solidFill>
          </a:ln>
        </p:spPr>
        <p:txBody>
          <a:bodyPr/>
          <a:lstStyle>
            <a:lvl1pPr marL="171450" indent="-171450">
              <a:spcBef>
                <a:spcPts val="18"/>
              </a:spcBef>
              <a:buClr>
                <a:schemeClr val="accent1"/>
              </a:buClr>
              <a:buFont typeface="Wingdings 2" pitchFamily="18" charset="2"/>
              <a:buChar char=""/>
              <a:defRPr sz="900"/>
            </a:lvl1pPr>
            <a:lvl2pPr marL="342900" indent="-171450">
              <a:buClr>
                <a:schemeClr val="accent1"/>
              </a:buClr>
              <a:buFont typeface="Arial" pitchFamily="34" charset="0"/>
              <a:buChar char="•"/>
              <a:defRPr sz="900"/>
            </a:lvl2pPr>
            <a:lvl3pPr marL="514350">
              <a:buClr>
                <a:schemeClr val="accent1"/>
              </a:buClr>
              <a:buFont typeface="Arial" pitchFamily="34" charset="0"/>
              <a:buChar char="–"/>
              <a:defRPr sz="900"/>
            </a:lvl3pPr>
            <a:lvl4pPr marL="685800">
              <a:buClr>
                <a:schemeClr val="accent1"/>
              </a:buClr>
              <a:buFont typeface="Arial" pitchFamily="34" charset="0"/>
              <a:buChar char="–"/>
              <a:defRPr sz="900"/>
            </a:lvl4pPr>
            <a:lvl5pPr marL="857250">
              <a:buClr>
                <a:schemeClr val="accent1"/>
              </a:buClr>
              <a:buFont typeface="Arial" pitchFamily="34" charset="0"/>
              <a:buChar cha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10"/>
          <p:cNvSpPr>
            <a:spLocks noGrp="1"/>
          </p:cNvSpPr>
          <p:nvPr>
            <p:ph sz="quarter" idx="24"/>
          </p:nvPr>
        </p:nvSpPr>
        <p:spPr>
          <a:xfrm>
            <a:off x="4572000" y="1874520"/>
            <a:ext cx="3291840" cy="3657600"/>
          </a:xfrm>
          <a:prstGeom prst="rect">
            <a:avLst/>
          </a:prstGeom>
          <a:solidFill>
            <a:srgbClr val="FFFFFF"/>
          </a:solidFill>
          <a:ln>
            <a:solidFill>
              <a:srgbClr val="C0C0C0"/>
            </a:solidFill>
          </a:ln>
        </p:spPr>
        <p:txBody>
          <a:bodyPr/>
          <a:lstStyle>
            <a:lvl1pPr marL="171450" indent="-171450">
              <a:spcBef>
                <a:spcPts val="18"/>
              </a:spcBef>
              <a:buClr>
                <a:schemeClr val="accent1"/>
              </a:buClr>
              <a:buFont typeface="Wingdings 2" pitchFamily="18" charset="2"/>
              <a:buChar char=""/>
              <a:defRPr sz="900"/>
            </a:lvl1pPr>
            <a:lvl2pPr marL="342900" indent="-171450">
              <a:buClr>
                <a:schemeClr val="accent1"/>
              </a:buClr>
              <a:buFont typeface="Arial" pitchFamily="34" charset="0"/>
              <a:buChar char="•"/>
              <a:defRPr sz="900"/>
            </a:lvl2pPr>
            <a:lvl3pPr marL="514350">
              <a:buClr>
                <a:schemeClr val="accent1"/>
              </a:buClr>
              <a:buFont typeface="Arial" pitchFamily="34" charset="0"/>
              <a:buChar char="–"/>
              <a:defRPr sz="900"/>
            </a:lvl3pPr>
            <a:lvl4pPr marL="685800">
              <a:buClr>
                <a:schemeClr val="accent1"/>
              </a:buClr>
              <a:buFont typeface="Arial" pitchFamily="34" charset="0"/>
              <a:buChar char="–"/>
              <a:defRPr sz="900"/>
            </a:lvl4pPr>
            <a:lvl5pPr marL="857250">
              <a:buClr>
                <a:schemeClr val="accent1"/>
              </a:buClr>
              <a:buFont typeface="Arial" pitchFamily="34" charset="0"/>
              <a:buChar cha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9"/>
          <p:cNvSpPr>
            <a:spLocks noGrp="1"/>
          </p:cNvSpPr>
          <p:nvPr>
            <p:ph type="sldNum" sz="quarter" idx="25"/>
          </p:nvPr>
        </p:nvSpPr>
        <p:spPr/>
        <p:txBody>
          <a:bodyPr/>
          <a:lstStyle>
            <a:lvl1pPr>
              <a:defRPr/>
            </a:lvl1pPr>
          </a:lstStyle>
          <a:p>
            <a:fld id="{6CB47071-B393-DC4F-9921-408D035EE572}" type="slidenum">
              <a:rPr lang="en-US" altLang="en-US"/>
              <a:pPr/>
              <a:t>‹#›</a:t>
            </a:fld>
            <a:endParaRPr lang="en-US" altLang="en-US"/>
          </a:p>
        </p:txBody>
      </p:sp>
      <p:sp>
        <p:nvSpPr>
          <p:cNvPr id="9" name="Footer Placeholder 8"/>
          <p:cNvSpPr>
            <a:spLocks noGrp="1"/>
          </p:cNvSpPr>
          <p:nvPr>
            <p:ph type="ftr" sz="quarter" idx="26"/>
          </p:nvPr>
        </p:nvSpPr>
        <p:spPr/>
        <p:txBody>
          <a:bodyPr/>
          <a:lstStyle>
            <a:lvl1pPr>
              <a:defRPr smtClean="0"/>
            </a:lvl1pPr>
          </a:lstStyle>
          <a:p>
            <a:pPr>
              <a:defRPr/>
            </a:pPr>
            <a:r>
              <a:rPr lang="en-US"/>
              <a:t>Interest Rate and Credit Risks</a:t>
            </a:r>
          </a:p>
        </p:txBody>
      </p:sp>
    </p:spTree>
    <p:extLst>
      <p:ext uri="{BB962C8B-B14F-4D97-AF65-F5344CB8AC3E}">
        <p14:creationId xmlns:p14="http://schemas.microsoft.com/office/powerpoint/2010/main" val="166290348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nflict">
    <p:spTree>
      <p:nvGrpSpPr>
        <p:cNvPr id="1" name=""/>
        <p:cNvGrpSpPr/>
        <p:nvPr/>
      </p:nvGrpSpPr>
      <p:grpSpPr>
        <a:xfrm>
          <a:off x="0" y="0"/>
          <a:ext cx="0" cy="0"/>
          <a:chOff x="0" y="0"/>
          <a:chExt cx="0" cy="0"/>
        </a:xfrm>
      </p:grpSpPr>
      <p:sp>
        <p:nvSpPr>
          <p:cNvPr id="7" name="Freeform 7"/>
          <p:cNvSpPr>
            <a:spLocks/>
          </p:cNvSpPr>
          <p:nvPr userDrawn="1"/>
        </p:nvSpPr>
        <p:spPr bwMode="auto">
          <a:xfrm>
            <a:off x="4384675" y="3341688"/>
            <a:ext cx="376238" cy="1403350"/>
          </a:xfrm>
          <a:custGeom>
            <a:avLst/>
            <a:gdLst>
              <a:gd name="T0" fmla="*/ 2147483647 w 176"/>
              <a:gd name="T1" fmla="*/ 0 h 608"/>
              <a:gd name="T2" fmla="*/ 0 w 176"/>
              <a:gd name="T3" fmla="*/ 2147483647 h 608"/>
              <a:gd name="T4" fmla="*/ 2147483647 w 176"/>
              <a:gd name="T5" fmla="*/ 2147483647 h 608"/>
              <a:gd name="T6" fmla="*/ 0 w 176"/>
              <a:gd name="T7" fmla="*/ 2147483647 h 608"/>
              <a:gd name="T8" fmla="*/ 2147483647 w 176"/>
              <a:gd name="T9" fmla="*/ 2147483647 h 608"/>
              <a:gd name="T10" fmla="*/ 2147483647 w 176"/>
              <a:gd name="T11" fmla="*/ 2147483647 h 608"/>
              <a:gd name="T12" fmla="*/ 0 w 176"/>
              <a:gd name="T13" fmla="*/ 2147483647 h 608"/>
              <a:gd name="T14" fmla="*/ 0 w 176"/>
              <a:gd name="T15" fmla="*/ 2147483647 h 608"/>
              <a:gd name="T16" fmla="*/ 2147483647 w 176"/>
              <a:gd name="T17" fmla="*/ 2147483647 h 608"/>
              <a:gd name="T18" fmla="*/ 2147483647 w 176"/>
              <a:gd name="T19" fmla="*/ 2147483647 h 608"/>
              <a:gd name="T20" fmla="*/ 2147483647 w 176"/>
              <a:gd name="T21" fmla="*/ 2147483647 h 608"/>
              <a:gd name="T22" fmla="*/ 2147483647 w 176"/>
              <a:gd name="T23" fmla="*/ 2147483647 h 608"/>
              <a:gd name="T24" fmla="*/ 2147483647 w 176"/>
              <a:gd name="T25" fmla="*/ 2147483647 h 608"/>
              <a:gd name="T26" fmla="*/ 2147483647 w 176"/>
              <a:gd name="T27" fmla="*/ 2147483647 h 608"/>
              <a:gd name="T28" fmla="*/ 2147483647 w 176"/>
              <a:gd name="T29" fmla="*/ 0 h 608"/>
              <a:gd name="T30" fmla="*/ 2147483647 w 176"/>
              <a:gd name="T31" fmla="*/ 0 h 60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76" h="608">
                <a:moveTo>
                  <a:pt x="72" y="0"/>
                </a:moveTo>
                <a:lnTo>
                  <a:pt x="0" y="232"/>
                </a:lnTo>
                <a:lnTo>
                  <a:pt x="48" y="232"/>
                </a:lnTo>
                <a:lnTo>
                  <a:pt x="0" y="376"/>
                </a:lnTo>
                <a:lnTo>
                  <a:pt x="72" y="376"/>
                </a:lnTo>
                <a:lnTo>
                  <a:pt x="32" y="504"/>
                </a:lnTo>
                <a:lnTo>
                  <a:pt x="0" y="504"/>
                </a:lnTo>
                <a:lnTo>
                  <a:pt x="0" y="608"/>
                </a:lnTo>
                <a:lnTo>
                  <a:pt x="96" y="496"/>
                </a:lnTo>
                <a:lnTo>
                  <a:pt x="48" y="504"/>
                </a:lnTo>
                <a:lnTo>
                  <a:pt x="144" y="336"/>
                </a:lnTo>
                <a:lnTo>
                  <a:pt x="72" y="336"/>
                </a:lnTo>
                <a:lnTo>
                  <a:pt x="144" y="192"/>
                </a:lnTo>
                <a:lnTo>
                  <a:pt x="88" y="192"/>
                </a:lnTo>
                <a:lnTo>
                  <a:pt x="176" y="0"/>
                </a:lnTo>
                <a:lnTo>
                  <a:pt x="72" y="0"/>
                </a:lnTo>
                <a:close/>
              </a:path>
            </a:pathLst>
          </a:custGeom>
          <a:solidFill>
            <a:srgbClr val="B01C2E"/>
          </a:solidFill>
          <a:ln w="6350" cap="flat" cmpd="sng">
            <a:solidFill>
              <a:srgbClr val="B01C2E"/>
            </a:solidFill>
            <a:prstDash val="solid"/>
            <a:round/>
            <a:headEnd/>
            <a:tailEnd/>
          </a:ln>
        </p:spPr>
        <p:txBody>
          <a:bodyPr lIns="54000" tIns="54000" rIns="54000" bIns="54000" anchor="ctr"/>
          <a:lstStyle/>
          <a:p>
            <a:endParaRPr lang="en-US" sz="1350"/>
          </a:p>
        </p:txBody>
      </p:sp>
      <p:sp>
        <p:nvSpPr>
          <p:cNvPr id="18" name="Text Placeholder 17"/>
          <p:cNvSpPr>
            <a:spLocks noGrp="1"/>
          </p:cNvSpPr>
          <p:nvPr>
            <p:ph type="body" sz="quarter" idx="21"/>
          </p:nvPr>
        </p:nvSpPr>
        <p:spPr>
          <a:xfrm>
            <a:off x="835152" y="1417320"/>
            <a:ext cx="3035808" cy="457200"/>
          </a:xfrm>
          <a:prstGeom prst="rect">
            <a:avLst/>
          </a:prstGeom>
          <a:solidFill>
            <a:srgbClr val="B01C2E"/>
          </a:solidFill>
          <a:ln>
            <a:solidFill>
              <a:srgbClr val="C0C0C0"/>
            </a:solidFill>
          </a:ln>
        </p:spPr>
        <p:txBody>
          <a:bodyPr anchor="ctr"/>
          <a:lstStyle>
            <a:lvl1pPr algn="ctr">
              <a:buNone/>
              <a:defRPr sz="900" b="1" baseline="0">
                <a:solidFill>
                  <a:srgbClr val="FFFFFF"/>
                </a:solidFill>
              </a:defRPr>
            </a:lvl1pPr>
          </a:lstStyle>
          <a:p>
            <a:pPr lvl="0"/>
            <a:r>
              <a:rPr lang="en-US"/>
              <a:t>Click to edit Master text styles</a:t>
            </a:r>
          </a:p>
        </p:txBody>
      </p:sp>
      <p:sp>
        <p:nvSpPr>
          <p:cNvPr id="21" name="Text Placeholder 17"/>
          <p:cNvSpPr>
            <a:spLocks noGrp="1"/>
          </p:cNvSpPr>
          <p:nvPr>
            <p:ph type="body" sz="quarter" idx="23"/>
          </p:nvPr>
        </p:nvSpPr>
        <p:spPr>
          <a:xfrm>
            <a:off x="5266627" y="1417320"/>
            <a:ext cx="3054096" cy="457200"/>
          </a:xfrm>
          <a:prstGeom prst="rect">
            <a:avLst/>
          </a:prstGeom>
          <a:solidFill>
            <a:srgbClr val="B01C2E"/>
          </a:solidFill>
          <a:ln>
            <a:solidFill>
              <a:srgbClr val="C0C0C0"/>
            </a:solidFill>
          </a:ln>
        </p:spPr>
        <p:txBody>
          <a:bodyPr anchor="ctr"/>
          <a:lstStyle>
            <a:lvl1pPr algn="ctr">
              <a:buNone/>
              <a:defRPr sz="900" b="1">
                <a:solidFill>
                  <a:srgbClr val="FFFFFF"/>
                </a:solidFill>
              </a:defRPr>
            </a:lvl1pPr>
          </a:lstStyle>
          <a:p>
            <a:pPr lvl="0"/>
            <a:r>
              <a:rPr lang="en-US"/>
              <a:t>Click to edit Master text styles</a:t>
            </a:r>
          </a:p>
        </p:txBody>
      </p:sp>
      <p:sp>
        <p:nvSpPr>
          <p:cNvPr id="9"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1" name="Content Placeholder 10"/>
          <p:cNvSpPr>
            <a:spLocks noGrp="1"/>
          </p:cNvSpPr>
          <p:nvPr>
            <p:ph sz="quarter" idx="20"/>
          </p:nvPr>
        </p:nvSpPr>
        <p:spPr>
          <a:xfrm>
            <a:off x="835152" y="1874520"/>
            <a:ext cx="3291840" cy="4343400"/>
          </a:xfrm>
          <a:prstGeom prst="homePlate">
            <a:avLst>
              <a:gd name="adj" fmla="val 7684"/>
            </a:avLst>
          </a:prstGeom>
          <a:solidFill>
            <a:srgbClr val="FFFFFF"/>
          </a:solidFill>
          <a:ln>
            <a:solidFill>
              <a:srgbClr val="C0C0C0"/>
            </a:solidFill>
          </a:ln>
        </p:spPr>
        <p:txBody>
          <a:bodyPr/>
          <a:lstStyle>
            <a:lvl1pPr marL="171450" indent="-171450">
              <a:spcBef>
                <a:spcPts val="18"/>
              </a:spcBef>
              <a:buClr>
                <a:schemeClr val="accent1"/>
              </a:buClr>
              <a:buFont typeface="Wingdings 2" pitchFamily="18" charset="2"/>
              <a:buChar char=""/>
              <a:defRPr sz="900"/>
            </a:lvl1pPr>
            <a:lvl2pPr marL="342900" indent="-171450">
              <a:buClr>
                <a:schemeClr val="accent1"/>
              </a:buClr>
              <a:buFont typeface="Arial" pitchFamily="34" charset="0"/>
              <a:buChar char="•"/>
              <a:defRPr sz="900"/>
            </a:lvl2pPr>
            <a:lvl3pPr marL="514350">
              <a:buClr>
                <a:schemeClr val="accent1"/>
              </a:buClr>
              <a:buFont typeface="Arial" pitchFamily="34" charset="0"/>
              <a:buChar char="–"/>
              <a:defRPr sz="900"/>
            </a:lvl3pPr>
            <a:lvl4pPr marL="685800">
              <a:buClr>
                <a:schemeClr val="accent1"/>
              </a:buClr>
              <a:buFont typeface="Arial" pitchFamily="34" charset="0"/>
              <a:buChar char="–"/>
              <a:defRPr sz="900"/>
            </a:lvl4pPr>
            <a:lvl5pPr marL="857250">
              <a:buClr>
                <a:schemeClr val="accent1"/>
              </a:buClr>
              <a:buFont typeface="Arial" pitchFamily="34" charset="0"/>
              <a:buChar cha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10"/>
          <p:cNvSpPr>
            <a:spLocks noGrp="1"/>
          </p:cNvSpPr>
          <p:nvPr>
            <p:ph sz="quarter" idx="24"/>
          </p:nvPr>
        </p:nvSpPr>
        <p:spPr>
          <a:xfrm flipH="1">
            <a:off x="5028883" y="1874520"/>
            <a:ext cx="3291840" cy="4343400"/>
          </a:xfrm>
          <a:prstGeom prst="homePlate">
            <a:avLst>
              <a:gd name="adj" fmla="val 7343"/>
            </a:avLst>
          </a:prstGeom>
          <a:solidFill>
            <a:srgbClr val="FFFFFF"/>
          </a:solidFill>
          <a:ln>
            <a:solidFill>
              <a:srgbClr val="C0C0C0"/>
            </a:solidFill>
          </a:ln>
        </p:spPr>
        <p:txBody>
          <a:bodyPr lIns="228600"/>
          <a:lstStyle>
            <a:lvl1pPr marL="171450" indent="-171450">
              <a:spcBef>
                <a:spcPts val="18"/>
              </a:spcBef>
              <a:buClr>
                <a:schemeClr val="accent1"/>
              </a:buClr>
              <a:buFont typeface="Wingdings 2" pitchFamily="18" charset="2"/>
              <a:buChar char=""/>
              <a:defRPr sz="900"/>
            </a:lvl1pPr>
            <a:lvl2pPr marL="342900" indent="-171450">
              <a:buClr>
                <a:schemeClr val="accent1"/>
              </a:buClr>
              <a:buFont typeface="Arial" pitchFamily="34" charset="0"/>
              <a:buChar char="•"/>
              <a:defRPr sz="900"/>
            </a:lvl2pPr>
            <a:lvl3pPr marL="514350">
              <a:buClr>
                <a:schemeClr val="accent1"/>
              </a:buClr>
              <a:buFont typeface="Arial" pitchFamily="34" charset="0"/>
              <a:buChar char="–"/>
              <a:defRPr sz="900"/>
            </a:lvl3pPr>
            <a:lvl4pPr marL="685800">
              <a:buClr>
                <a:schemeClr val="accent1"/>
              </a:buClr>
              <a:buFont typeface="Arial" pitchFamily="34" charset="0"/>
              <a:buChar char="–"/>
              <a:defRPr sz="900"/>
            </a:lvl4pPr>
            <a:lvl5pPr marL="857250">
              <a:buClr>
                <a:schemeClr val="accent1"/>
              </a:buClr>
              <a:buFont typeface="Arial" pitchFamily="34" charset="0"/>
              <a:buChar cha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9"/>
          <p:cNvSpPr>
            <a:spLocks noGrp="1"/>
          </p:cNvSpPr>
          <p:nvPr>
            <p:ph type="sldNum" sz="quarter" idx="25"/>
          </p:nvPr>
        </p:nvSpPr>
        <p:spPr/>
        <p:txBody>
          <a:bodyPr/>
          <a:lstStyle>
            <a:lvl1pPr>
              <a:defRPr/>
            </a:lvl1pPr>
          </a:lstStyle>
          <a:p>
            <a:fld id="{6C637242-61C1-4C47-AFEF-079B86936FE6}" type="slidenum">
              <a:rPr lang="en-US" altLang="en-US"/>
              <a:pPr/>
              <a:t>‹#›</a:t>
            </a:fld>
            <a:endParaRPr lang="en-US" altLang="en-US"/>
          </a:p>
        </p:txBody>
      </p:sp>
      <p:sp>
        <p:nvSpPr>
          <p:cNvPr id="10" name="Footer Placeholder 12"/>
          <p:cNvSpPr>
            <a:spLocks noGrp="1"/>
          </p:cNvSpPr>
          <p:nvPr>
            <p:ph type="ftr" sz="quarter" idx="26"/>
          </p:nvPr>
        </p:nvSpPr>
        <p:spPr/>
        <p:txBody>
          <a:bodyPr/>
          <a:lstStyle>
            <a:lvl1pPr>
              <a:defRPr smtClean="0"/>
            </a:lvl1pPr>
          </a:lstStyle>
          <a:p>
            <a:pPr>
              <a:defRPr/>
            </a:pPr>
            <a:r>
              <a:rPr lang="en-US"/>
              <a:t>Interest Rate and Credit Risks</a:t>
            </a:r>
          </a:p>
        </p:txBody>
      </p:sp>
    </p:spTree>
    <p:extLst>
      <p:ext uri="{BB962C8B-B14F-4D97-AF65-F5344CB8AC3E}">
        <p14:creationId xmlns:p14="http://schemas.microsoft.com/office/powerpoint/2010/main" val="151843455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nsequences List">
    <p:spTree>
      <p:nvGrpSpPr>
        <p:cNvPr id="1" name=""/>
        <p:cNvGrpSpPr/>
        <p:nvPr/>
      </p:nvGrpSpPr>
      <p:grpSpPr>
        <a:xfrm>
          <a:off x="0" y="0"/>
          <a:ext cx="0" cy="0"/>
          <a:chOff x="0" y="0"/>
          <a:chExt cx="0" cy="0"/>
        </a:xfrm>
      </p:grpSpPr>
      <p:sp>
        <p:nvSpPr>
          <p:cNvPr id="20" name="Content Placeholder 10"/>
          <p:cNvSpPr>
            <a:spLocks noGrp="1"/>
          </p:cNvSpPr>
          <p:nvPr>
            <p:ph sz="quarter" idx="35"/>
          </p:nvPr>
        </p:nvSpPr>
        <p:spPr>
          <a:xfrm>
            <a:off x="6181725" y="1577977"/>
            <a:ext cx="2487168" cy="3931920"/>
          </a:xfrm>
          <a:prstGeom prst="rect">
            <a:avLst/>
          </a:prstGeom>
          <a:solidFill>
            <a:srgbClr val="FFFFFF"/>
          </a:solidFill>
          <a:ln>
            <a:solidFill>
              <a:srgbClr val="C0C0C0"/>
            </a:solidFill>
          </a:ln>
        </p:spPr>
        <p:txBody>
          <a:bodyPr lIns="457200" rIns="91440"/>
          <a:lstStyle>
            <a:lvl1pPr marL="171450" indent="-171450">
              <a:spcBef>
                <a:spcPts val="18"/>
              </a:spcBef>
              <a:buClr>
                <a:schemeClr val="accent1"/>
              </a:buClr>
              <a:buFont typeface="Wingdings 2" pitchFamily="18" charset="2"/>
              <a:buChar char=""/>
              <a:defRPr sz="900"/>
            </a:lvl1pPr>
            <a:lvl2pPr marL="342900" indent="-171450">
              <a:buClr>
                <a:schemeClr val="accent1"/>
              </a:buClr>
              <a:buFont typeface="Arial" pitchFamily="34" charset="0"/>
              <a:buChar char="•"/>
              <a:defRPr sz="900"/>
            </a:lvl2pPr>
            <a:lvl3pPr marL="514350">
              <a:buClr>
                <a:schemeClr val="accent1"/>
              </a:buClr>
              <a:buFont typeface="Arial" pitchFamily="34" charset="0"/>
              <a:buChar char="–"/>
              <a:defRPr sz="900"/>
            </a:lvl3pPr>
            <a:lvl4pPr marL="685800">
              <a:buClr>
                <a:schemeClr val="accent1"/>
              </a:buClr>
              <a:buFont typeface="Arial" pitchFamily="34" charset="0"/>
              <a:buChar char="–"/>
              <a:defRPr sz="900"/>
            </a:lvl4pPr>
            <a:lvl5pPr marL="857250">
              <a:buClr>
                <a:schemeClr val="accent1"/>
              </a:buClr>
              <a:buFont typeface="Arial" pitchFamily="34" charset="0"/>
              <a:buChar cha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Content Placeholder 10"/>
          <p:cNvSpPr>
            <a:spLocks noGrp="1"/>
          </p:cNvSpPr>
          <p:nvPr>
            <p:ph sz="quarter" idx="20"/>
          </p:nvPr>
        </p:nvSpPr>
        <p:spPr>
          <a:xfrm>
            <a:off x="484632" y="1577977"/>
            <a:ext cx="2487168" cy="3931920"/>
          </a:xfrm>
          <a:prstGeom prst="rect">
            <a:avLst/>
          </a:prstGeom>
          <a:solidFill>
            <a:srgbClr val="FFFFFF"/>
          </a:solidFill>
          <a:ln>
            <a:solidFill>
              <a:srgbClr val="C0C0C0"/>
            </a:solidFill>
          </a:ln>
        </p:spPr>
        <p:txBody>
          <a:bodyPr rIns="457200"/>
          <a:lstStyle>
            <a:lvl1pPr marL="171450" indent="-171450">
              <a:spcBef>
                <a:spcPts val="18"/>
              </a:spcBef>
              <a:buClr>
                <a:schemeClr val="accent1"/>
              </a:buClr>
              <a:buFont typeface="Wingdings 2" pitchFamily="18" charset="2"/>
              <a:buChar char=""/>
              <a:defRPr sz="900"/>
            </a:lvl1pPr>
            <a:lvl2pPr marL="342900" indent="-171450">
              <a:buClr>
                <a:schemeClr val="accent1"/>
              </a:buClr>
              <a:buFont typeface="Arial" pitchFamily="34" charset="0"/>
              <a:buChar char="•"/>
              <a:defRPr sz="900"/>
            </a:lvl2pPr>
            <a:lvl3pPr marL="514350">
              <a:buClr>
                <a:schemeClr val="accent1"/>
              </a:buClr>
              <a:buFont typeface="Arial" pitchFamily="34" charset="0"/>
              <a:buChar char="–"/>
              <a:defRPr sz="900"/>
            </a:lvl3pPr>
            <a:lvl4pPr marL="685800">
              <a:buClr>
                <a:schemeClr val="accent1"/>
              </a:buClr>
              <a:buFont typeface="Arial" pitchFamily="34" charset="0"/>
              <a:buChar char="–"/>
              <a:defRPr sz="900"/>
            </a:lvl4pPr>
            <a:lvl5pPr marL="857250">
              <a:buClr>
                <a:schemeClr val="accent1"/>
              </a:buClr>
              <a:buFont typeface="Arial" pitchFamily="34" charset="0"/>
              <a:buChar cha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23"/>
          <p:cNvSpPr>
            <a:spLocks noGrp="1"/>
          </p:cNvSpPr>
          <p:nvPr>
            <p:ph type="body" sz="quarter" idx="10"/>
          </p:nvPr>
        </p:nvSpPr>
        <p:spPr>
          <a:xfrm>
            <a:off x="2667000" y="1828800"/>
            <a:ext cx="3931920" cy="484632"/>
          </a:xfrm>
          <a:prstGeom prst="homePlate">
            <a:avLst>
              <a:gd name="adj" fmla="val 16207"/>
            </a:avLst>
          </a:prstGeom>
          <a:solidFill>
            <a:srgbClr val="FFFFFF"/>
          </a:solidFill>
          <a:ln>
            <a:solidFill>
              <a:srgbClr val="B01C2E"/>
            </a:solidFill>
          </a:ln>
        </p:spPr>
        <p:txBody>
          <a:bodyPr anchor="ctr"/>
          <a:lstStyle>
            <a:lvl1pPr marL="133350" indent="0">
              <a:spcBef>
                <a:spcPts val="0"/>
              </a:spcBef>
              <a:buNone/>
              <a:defRPr sz="900"/>
            </a:lvl1pPr>
          </a:lstStyle>
          <a:p>
            <a:pPr lvl="0"/>
            <a:r>
              <a:rPr lang="en-US"/>
              <a:t>Click to edit Master text styles</a:t>
            </a:r>
          </a:p>
        </p:txBody>
      </p:sp>
      <p:sp>
        <p:nvSpPr>
          <p:cNvPr id="31" name="Text Placeholder 23"/>
          <p:cNvSpPr>
            <a:spLocks noGrp="1"/>
          </p:cNvSpPr>
          <p:nvPr>
            <p:ph type="body" sz="quarter" idx="21"/>
          </p:nvPr>
        </p:nvSpPr>
        <p:spPr>
          <a:xfrm>
            <a:off x="2667000" y="2423160"/>
            <a:ext cx="3931920" cy="484632"/>
          </a:xfrm>
          <a:prstGeom prst="homePlate">
            <a:avLst>
              <a:gd name="adj" fmla="val 16207"/>
            </a:avLst>
          </a:prstGeom>
          <a:solidFill>
            <a:srgbClr val="FFFFFF"/>
          </a:solidFill>
          <a:ln>
            <a:solidFill>
              <a:srgbClr val="B01C2E"/>
            </a:solidFill>
          </a:ln>
        </p:spPr>
        <p:txBody>
          <a:bodyPr anchor="ctr"/>
          <a:lstStyle>
            <a:lvl1pPr marL="133350" indent="0">
              <a:spcBef>
                <a:spcPts val="0"/>
              </a:spcBef>
              <a:buNone/>
              <a:defRPr sz="900"/>
            </a:lvl1pPr>
          </a:lstStyle>
          <a:p>
            <a:pPr lvl="0"/>
            <a:r>
              <a:rPr lang="en-US"/>
              <a:t>Click to edit Master text styles</a:t>
            </a:r>
          </a:p>
        </p:txBody>
      </p:sp>
      <p:sp>
        <p:nvSpPr>
          <p:cNvPr id="32" name="Text Placeholder 23"/>
          <p:cNvSpPr>
            <a:spLocks noGrp="1"/>
          </p:cNvSpPr>
          <p:nvPr>
            <p:ph type="body" sz="quarter" idx="22"/>
          </p:nvPr>
        </p:nvSpPr>
        <p:spPr>
          <a:xfrm>
            <a:off x="2667000" y="3017520"/>
            <a:ext cx="3931920" cy="484632"/>
          </a:xfrm>
          <a:prstGeom prst="homePlate">
            <a:avLst>
              <a:gd name="adj" fmla="val 16207"/>
            </a:avLst>
          </a:prstGeom>
          <a:solidFill>
            <a:srgbClr val="FFFFFF"/>
          </a:solidFill>
          <a:ln>
            <a:solidFill>
              <a:srgbClr val="B01C2E"/>
            </a:solidFill>
          </a:ln>
        </p:spPr>
        <p:txBody>
          <a:bodyPr anchor="ctr"/>
          <a:lstStyle>
            <a:lvl1pPr marL="133350" indent="0">
              <a:spcBef>
                <a:spcPts val="0"/>
              </a:spcBef>
              <a:buNone/>
              <a:defRPr sz="900"/>
            </a:lvl1pPr>
          </a:lstStyle>
          <a:p>
            <a:pPr lvl="0"/>
            <a:r>
              <a:rPr lang="en-US"/>
              <a:t>Click to edit Master text styles</a:t>
            </a:r>
          </a:p>
        </p:txBody>
      </p:sp>
      <p:sp>
        <p:nvSpPr>
          <p:cNvPr id="33" name="Text Placeholder 23"/>
          <p:cNvSpPr>
            <a:spLocks noGrp="1"/>
          </p:cNvSpPr>
          <p:nvPr>
            <p:ph type="body" sz="quarter" idx="23"/>
          </p:nvPr>
        </p:nvSpPr>
        <p:spPr>
          <a:xfrm>
            <a:off x="2667000" y="3611880"/>
            <a:ext cx="3931920" cy="484632"/>
          </a:xfrm>
          <a:prstGeom prst="homePlate">
            <a:avLst>
              <a:gd name="adj" fmla="val 16207"/>
            </a:avLst>
          </a:prstGeom>
          <a:solidFill>
            <a:srgbClr val="FFFFFF"/>
          </a:solidFill>
          <a:ln>
            <a:solidFill>
              <a:srgbClr val="B01C2E"/>
            </a:solidFill>
          </a:ln>
        </p:spPr>
        <p:txBody>
          <a:bodyPr anchor="ctr"/>
          <a:lstStyle>
            <a:lvl1pPr marL="133350" indent="0">
              <a:spcBef>
                <a:spcPts val="0"/>
              </a:spcBef>
              <a:buNone/>
              <a:defRPr sz="900"/>
            </a:lvl1pPr>
          </a:lstStyle>
          <a:p>
            <a:pPr lvl="0"/>
            <a:r>
              <a:rPr lang="en-US"/>
              <a:t>Click to edit Master text styles</a:t>
            </a:r>
          </a:p>
        </p:txBody>
      </p:sp>
      <p:sp>
        <p:nvSpPr>
          <p:cNvPr id="34" name="Text Placeholder 23"/>
          <p:cNvSpPr>
            <a:spLocks noGrp="1"/>
          </p:cNvSpPr>
          <p:nvPr>
            <p:ph type="body" sz="quarter" idx="24"/>
          </p:nvPr>
        </p:nvSpPr>
        <p:spPr>
          <a:xfrm>
            <a:off x="2667000" y="4206240"/>
            <a:ext cx="3931920" cy="484632"/>
          </a:xfrm>
          <a:prstGeom prst="homePlate">
            <a:avLst>
              <a:gd name="adj" fmla="val 16207"/>
            </a:avLst>
          </a:prstGeom>
          <a:solidFill>
            <a:srgbClr val="FFFFFF"/>
          </a:solidFill>
          <a:ln>
            <a:solidFill>
              <a:srgbClr val="B01C2E"/>
            </a:solidFill>
          </a:ln>
        </p:spPr>
        <p:txBody>
          <a:bodyPr anchor="ctr"/>
          <a:lstStyle>
            <a:lvl1pPr marL="133350" indent="0">
              <a:spcBef>
                <a:spcPts val="0"/>
              </a:spcBef>
              <a:buNone/>
              <a:defRPr sz="900"/>
            </a:lvl1pPr>
          </a:lstStyle>
          <a:p>
            <a:pPr lvl="0"/>
            <a:r>
              <a:rPr lang="en-US"/>
              <a:t>Click to edit Master text styles</a:t>
            </a:r>
          </a:p>
        </p:txBody>
      </p:sp>
      <p:sp>
        <p:nvSpPr>
          <p:cNvPr id="35" name="Text Placeholder 23"/>
          <p:cNvSpPr>
            <a:spLocks noGrp="1"/>
          </p:cNvSpPr>
          <p:nvPr>
            <p:ph type="body" sz="quarter" idx="25"/>
          </p:nvPr>
        </p:nvSpPr>
        <p:spPr>
          <a:xfrm>
            <a:off x="2667000" y="4800600"/>
            <a:ext cx="3931920" cy="484632"/>
          </a:xfrm>
          <a:prstGeom prst="homePlate">
            <a:avLst>
              <a:gd name="adj" fmla="val 16207"/>
            </a:avLst>
          </a:prstGeom>
          <a:solidFill>
            <a:srgbClr val="FFFFFF"/>
          </a:solidFill>
          <a:ln>
            <a:solidFill>
              <a:srgbClr val="B01C2E"/>
            </a:solidFill>
          </a:ln>
        </p:spPr>
        <p:txBody>
          <a:bodyPr anchor="ctr"/>
          <a:lstStyle>
            <a:lvl1pPr marL="133350" indent="0">
              <a:spcBef>
                <a:spcPts val="0"/>
              </a:spcBef>
              <a:buNone/>
              <a:defRPr sz="900"/>
            </a:lvl1pPr>
          </a:lstStyle>
          <a:p>
            <a:pPr lvl="0"/>
            <a:r>
              <a:rPr lang="en-US"/>
              <a:t>Click to edit Master text styles</a:t>
            </a:r>
          </a:p>
        </p:txBody>
      </p:sp>
      <p:sp>
        <p:nvSpPr>
          <p:cNvPr id="36" name="Text Placeholder 22"/>
          <p:cNvSpPr>
            <a:spLocks noGrp="1"/>
          </p:cNvSpPr>
          <p:nvPr>
            <p:ph type="body" sz="quarter" idx="29"/>
          </p:nvPr>
        </p:nvSpPr>
        <p:spPr>
          <a:xfrm>
            <a:off x="2514600" y="1981200"/>
            <a:ext cx="237744" cy="256032"/>
          </a:xfrm>
          <a:prstGeom prst="rect">
            <a:avLst/>
          </a:prstGeom>
          <a:solidFill>
            <a:srgbClr val="B01C2E"/>
          </a:solidFill>
          <a:ln>
            <a:solidFill>
              <a:srgbClr val="999999"/>
            </a:solidFill>
          </a:ln>
        </p:spPr>
        <p:txBody>
          <a:bodyPr lIns="0" tIns="0" rIns="0" bIns="0" anchor="ctr"/>
          <a:lstStyle>
            <a:lvl1pPr marL="0" indent="0" algn="ctr">
              <a:spcBef>
                <a:spcPts val="0"/>
              </a:spcBef>
              <a:buNone/>
              <a:defRPr sz="1200" b="1">
                <a:solidFill>
                  <a:srgbClr val="FFFFFF"/>
                </a:solidFill>
              </a:defRPr>
            </a:lvl1pPr>
          </a:lstStyle>
          <a:p>
            <a:pPr lvl="0"/>
            <a:r>
              <a:rPr lang="en-US"/>
              <a:t>Click to edit Master text styles</a:t>
            </a:r>
          </a:p>
        </p:txBody>
      </p:sp>
      <p:sp>
        <p:nvSpPr>
          <p:cNvPr id="37" name="Text Placeholder 22"/>
          <p:cNvSpPr>
            <a:spLocks noGrp="1"/>
          </p:cNvSpPr>
          <p:nvPr>
            <p:ph type="body" sz="quarter" idx="30"/>
          </p:nvPr>
        </p:nvSpPr>
        <p:spPr>
          <a:xfrm>
            <a:off x="2514600" y="2570074"/>
            <a:ext cx="237744" cy="256032"/>
          </a:xfrm>
          <a:prstGeom prst="rect">
            <a:avLst/>
          </a:prstGeom>
          <a:solidFill>
            <a:srgbClr val="B01C2E"/>
          </a:solidFill>
          <a:ln>
            <a:solidFill>
              <a:srgbClr val="999999"/>
            </a:solidFill>
          </a:ln>
        </p:spPr>
        <p:txBody>
          <a:bodyPr lIns="0" tIns="0" rIns="0" bIns="0" anchor="ctr"/>
          <a:lstStyle>
            <a:lvl1pPr marL="0" indent="0" algn="ctr">
              <a:spcBef>
                <a:spcPts val="0"/>
              </a:spcBef>
              <a:buNone/>
              <a:defRPr sz="1200" b="1">
                <a:solidFill>
                  <a:srgbClr val="FFFFFF"/>
                </a:solidFill>
              </a:defRPr>
            </a:lvl1pPr>
          </a:lstStyle>
          <a:p>
            <a:pPr lvl="0"/>
            <a:r>
              <a:rPr lang="en-US"/>
              <a:t>Click to edit Master text styles</a:t>
            </a:r>
          </a:p>
        </p:txBody>
      </p:sp>
      <p:sp>
        <p:nvSpPr>
          <p:cNvPr id="38" name="Text Placeholder 22"/>
          <p:cNvSpPr>
            <a:spLocks noGrp="1"/>
          </p:cNvSpPr>
          <p:nvPr>
            <p:ph type="body" sz="quarter" idx="31"/>
          </p:nvPr>
        </p:nvSpPr>
        <p:spPr>
          <a:xfrm>
            <a:off x="2514600" y="3158948"/>
            <a:ext cx="237744" cy="256032"/>
          </a:xfrm>
          <a:prstGeom prst="rect">
            <a:avLst/>
          </a:prstGeom>
          <a:solidFill>
            <a:srgbClr val="B01C2E"/>
          </a:solidFill>
          <a:ln>
            <a:solidFill>
              <a:srgbClr val="999999"/>
            </a:solidFill>
          </a:ln>
        </p:spPr>
        <p:txBody>
          <a:bodyPr lIns="0" tIns="0" rIns="0" bIns="0" anchor="ctr"/>
          <a:lstStyle>
            <a:lvl1pPr marL="0" indent="0" algn="ctr">
              <a:spcBef>
                <a:spcPts val="0"/>
              </a:spcBef>
              <a:buNone/>
              <a:defRPr sz="1200" b="1">
                <a:solidFill>
                  <a:srgbClr val="FFFFFF"/>
                </a:solidFill>
              </a:defRPr>
            </a:lvl1pPr>
          </a:lstStyle>
          <a:p>
            <a:pPr lvl="0"/>
            <a:r>
              <a:rPr lang="en-US"/>
              <a:t>Click to edit Master text styles</a:t>
            </a:r>
          </a:p>
        </p:txBody>
      </p:sp>
      <p:sp>
        <p:nvSpPr>
          <p:cNvPr id="39" name="Text Placeholder 22"/>
          <p:cNvSpPr>
            <a:spLocks noGrp="1"/>
          </p:cNvSpPr>
          <p:nvPr>
            <p:ph type="body" sz="quarter" idx="32"/>
          </p:nvPr>
        </p:nvSpPr>
        <p:spPr>
          <a:xfrm>
            <a:off x="2514600" y="3747822"/>
            <a:ext cx="237744" cy="256032"/>
          </a:xfrm>
          <a:prstGeom prst="rect">
            <a:avLst/>
          </a:prstGeom>
          <a:solidFill>
            <a:srgbClr val="B01C2E"/>
          </a:solidFill>
          <a:ln>
            <a:solidFill>
              <a:srgbClr val="999999"/>
            </a:solidFill>
          </a:ln>
        </p:spPr>
        <p:txBody>
          <a:bodyPr lIns="0" tIns="0" rIns="0" bIns="0" anchor="ctr"/>
          <a:lstStyle>
            <a:lvl1pPr marL="0" indent="0" algn="ctr">
              <a:spcBef>
                <a:spcPts val="0"/>
              </a:spcBef>
              <a:buNone/>
              <a:defRPr sz="1200" b="1">
                <a:solidFill>
                  <a:srgbClr val="FFFFFF"/>
                </a:solidFill>
              </a:defRPr>
            </a:lvl1pPr>
          </a:lstStyle>
          <a:p>
            <a:pPr lvl="0"/>
            <a:r>
              <a:rPr lang="en-US"/>
              <a:t>Click to edit Master text styles</a:t>
            </a:r>
          </a:p>
        </p:txBody>
      </p:sp>
      <p:sp>
        <p:nvSpPr>
          <p:cNvPr id="40" name="Text Placeholder 22"/>
          <p:cNvSpPr>
            <a:spLocks noGrp="1"/>
          </p:cNvSpPr>
          <p:nvPr>
            <p:ph type="body" sz="quarter" idx="33"/>
          </p:nvPr>
        </p:nvSpPr>
        <p:spPr>
          <a:xfrm>
            <a:off x="2514600" y="4336696"/>
            <a:ext cx="237744" cy="256032"/>
          </a:xfrm>
          <a:prstGeom prst="rect">
            <a:avLst/>
          </a:prstGeom>
          <a:solidFill>
            <a:srgbClr val="B01C2E"/>
          </a:solidFill>
          <a:ln>
            <a:solidFill>
              <a:srgbClr val="999999"/>
            </a:solidFill>
          </a:ln>
        </p:spPr>
        <p:txBody>
          <a:bodyPr lIns="0" tIns="0" rIns="0" bIns="0" anchor="ctr"/>
          <a:lstStyle>
            <a:lvl1pPr marL="0" indent="0" algn="ctr">
              <a:spcBef>
                <a:spcPts val="0"/>
              </a:spcBef>
              <a:buNone/>
              <a:defRPr sz="1200" b="1">
                <a:solidFill>
                  <a:srgbClr val="FFFFFF"/>
                </a:solidFill>
              </a:defRPr>
            </a:lvl1pPr>
          </a:lstStyle>
          <a:p>
            <a:pPr lvl="0"/>
            <a:r>
              <a:rPr lang="en-US"/>
              <a:t>Click to edit Master text styles</a:t>
            </a:r>
          </a:p>
        </p:txBody>
      </p:sp>
      <p:sp>
        <p:nvSpPr>
          <p:cNvPr id="41" name="Text Placeholder 22"/>
          <p:cNvSpPr>
            <a:spLocks noGrp="1"/>
          </p:cNvSpPr>
          <p:nvPr>
            <p:ph type="body" sz="quarter" idx="34"/>
          </p:nvPr>
        </p:nvSpPr>
        <p:spPr>
          <a:xfrm>
            <a:off x="2514600" y="4925568"/>
            <a:ext cx="237744" cy="256032"/>
          </a:xfrm>
          <a:prstGeom prst="rect">
            <a:avLst/>
          </a:prstGeom>
          <a:solidFill>
            <a:srgbClr val="B01C2E"/>
          </a:solidFill>
          <a:ln>
            <a:solidFill>
              <a:srgbClr val="999999"/>
            </a:solidFill>
          </a:ln>
        </p:spPr>
        <p:txBody>
          <a:bodyPr lIns="0" tIns="0" rIns="0" bIns="0" anchor="ctr"/>
          <a:lstStyle>
            <a:lvl1pPr marL="0" indent="0" algn="ctr">
              <a:spcBef>
                <a:spcPts val="0"/>
              </a:spcBef>
              <a:buNone/>
              <a:defRPr sz="1200" b="1">
                <a:solidFill>
                  <a:srgbClr val="FFFFFF"/>
                </a:solidFill>
              </a:defRPr>
            </a:lvl1pPr>
          </a:lstStyle>
          <a:p>
            <a:pPr lvl="0"/>
            <a:r>
              <a:rPr lang="en-US"/>
              <a:t>Click to edit Master text styles</a:t>
            </a:r>
          </a:p>
        </p:txBody>
      </p:sp>
      <p:sp>
        <p:nvSpPr>
          <p:cNvPr id="18"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7" name="Slide Number Placeholder 9"/>
          <p:cNvSpPr>
            <a:spLocks noGrp="1"/>
          </p:cNvSpPr>
          <p:nvPr>
            <p:ph type="sldNum" sz="quarter" idx="36"/>
          </p:nvPr>
        </p:nvSpPr>
        <p:spPr/>
        <p:txBody>
          <a:bodyPr/>
          <a:lstStyle>
            <a:lvl1pPr>
              <a:defRPr/>
            </a:lvl1pPr>
          </a:lstStyle>
          <a:p>
            <a:fld id="{6F716D94-026E-1240-A247-91A0127FD885}" type="slidenum">
              <a:rPr lang="en-US" altLang="en-US"/>
              <a:pPr/>
              <a:t>‹#›</a:t>
            </a:fld>
            <a:endParaRPr lang="en-US" altLang="en-US"/>
          </a:p>
        </p:txBody>
      </p:sp>
      <p:sp>
        <p:nvSpPr>
          <p:cNvPr id="21" name="Footer Placeholder 12"/>
          <p:cNvSpPr>
            <a:spLocks noGrp="1"/>
          </p:cNvSpPr>
          <p:nvPr>
            <p:ph type="ftr" sz="quarter" idx="37"/>
          </p:nvPr>
        </p:nvSpPr>
        <p:spPr/>
        <p:txBody>
          <a:bodyPr/>
          <a:lstStyle>
            <a:lvl1pPr>
              <a:defRPr/>
            </a:lvl1pPr>
          </a:lstStyle>
          <a:p>
            <a:pPr>
              <a:defRPr/>
            </a:pPr>
            <a:r>
              <a:rPr lang="en-US"/>
              <a:t>Interest Rate and Credit Risks</a:t>
            </a:r>
          </a:p>
        </p:txBody>
      </p:sp>
    </p:spTree>
    <p:extLst>
      <p:ext uri="{BB962C8B-B14F-4D97-AF65-F5344CB8AC3E}">
        <p14:creationId xmlns:p14="http://schemas.microsoft.com/office/powerpoint/2010/main" val="31603221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 Blocks - Horizontal chevrons with text">
    <p:spTree>
      <p:nvGrpSpPr>
        <p:cNvPr id="1" name=""/>
        <p:cNvGrpSpPr/>
        <p:nvPr/>
      </p:nvGrpSpPr>
      <p:grpSpPr>
        <a:xfrm>
          <a:off x="0" y="0"/>
          <a:ext cx="0" cy="0"/>
          <a:chOff x="0" y="0"/>
          <a:chExt cx="0" cy="0"/>
        </a:xfrm>
      </p:grpSpPr>
      <p:sp>
        <p:nvSpPr>
          <p:cNvPr id="10" name="Text Placeholder 19"/>
          <p:cNvSpPr>
            <a:spLocks noGrp="1"/>
          </p:cNvSpPr>
          <p:nvPr>
            <p:ph type="body" sz="quarter" idx="10"/>
          </p:nvPr>
        </p:nvSpPr>
        <p:spPr>
          <a:xfrm>
            <a:off x="396240" y="1600200"/>
            <a:ext cx="1828800" cy="1051560"/>
          </a:xfrm>
          <a:prstGeom prst="homePlate">
            <a:avLst>
              <a:gd name="adj" fmla="val 24892"/>
            </a:avLst>
          </a:prstGeom>
          <a:solidFill>
            <a:srgbClr val="B01C2E"/>
          </a:solidFill>
          <a:ln>
            <a:solidFill>
              <a:srgbClr val="B01C2E"/>
            </a:solidFill>
          </a:ln>
        </p:spPr>
        <p:txBody>
          <a:bodyPr anchor="ctr"/>
          <a:lstStyle>
            <a:lvl1pPr marL="0" indent="0">
              <a:buNone/>
              <a:defRPr sz="900" b="1">
                <a:solidFill>
                  <a:srgbClr val="FFFFFF"/>
                </a:solidFill>
              </a:defRPr>
            </a:lvl1pPr>
          </a:lstStyle>
          <a:p>
            <a:pPr lvl="0"/>
            <a:r>
              <a:rPr lang="en-US"/>
              <a:t>Click to edit Master text styles</a:t>
            </a:r>
          </a:p>
        </p:txBody>
      </p:sp>
      <p:sp>
        <p:nvSpPr>
          <p:cNvPr id="11" name="Text Placeholder 19"/>
          <p:cNvSpPr>
            <a:spLocks noGrp="1"/>
          </p:cNvSpPr>
          <p:nvPr>
            <p:ph type="body" sz="quarter" idx="29"/>
          </p:nvPr>
        </p:nvSpPr>
        <p:spPr>
          <a:xfrm>
            <a:off x="2621280" y="1600200"/>
            <a:ext cx="6126480" cy="1051560"/>
          </a:xfrm>
          <a:prstGeom prst="rect">
            <a:avLst/>
          </a:prstGeom>
          <a:solidFill>
            <a:srgbClr val="FFFFFF"/>
          </a:solidFill>
          <a:ln>
            <a:noFill/>
          </a:ln>
        </p:spPr>
        <p:txBody>
          <a:bodyPr wrap="square" lIns="91440" tIns="45720" rIns="45720" bIns="45720" anchor="ctr">
            <a:noAutofit/>
          </a:bodyPr>
          <a:lstStyle>
            <a:lvl1pPr marL="89154" indent="-89154">
              <a:spcBef>
                <a:spcPts val="15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a:p>
            <a:pPr lvl="1"/>
            <a:r>
              <a:rPr lang="en-US"/>
              <a:t>Second level</a:t>
            </a:r>
          </a:p>
          <a:p>
            <a:pPr lvl="2"/>
            <a:r>
              <a:rPr lang="en-US"/>
              <a:t>Third level</a:t>
            </a:r>
          </a:p>
        </p:txBody>
      </p:sp>
      <p:sp>
        <p:nvSpPr>
          <p:cNvPr id="17" name="Text Placeholder 19"/>
          <p:cNvSpPr>
            <a:spLocks noGrp="1"/>
          </p:cNvSpPr>
          <p:nvPr>
            <p:ph type="body" sz="quarter" idx="30"/>
          </p:nvPr>
        </p:nvSpPr>
        <p:spPr>
          <a:xfrm>
            <a:off x="396240" y="2748280"/>
            <a:ext cx="1828800" cy="1051560"/>
          </a:xfrm>
          <a:prstGeom prst="homePlate">
            <a:avLst>
              <a:gd name="adj" fmla="val 24892"/>
            </a:avLst>
          </a:prstGeom>
          <a:solidFill>
            <a:srgbClr val="B01C2E"/>
          </a:solidFill>
          <a:ln>
            <a:solidFill>
              <a:srgbClr val="B01C2E"/>
            </a:solidFill>
          </a:ln>
        </p:spPr>
        <p:txBody>
          <a:bodyPr anchor="ctr"/>
          <a:lstStyle>
            <a:lvl1pPr marL="0" indent="0">
              <a:buNone/>
              <a:defRPr lang="en-US" sz="900" b="1" kern="1200" dirty="0">
                <a:solidFill>
                  <a:srgbClr val="FFFFFF"/>
                </a:solidFill>
                <a:latin typeface="+mn-lt"/>
                <a:ea typeface="+mn-ea"/>
                <a:cs typeface="+mn-cs"/>
              </a:defRPr>
            </a:lvl1pPr>
          </a:lstStyle>
          <a:p>
            <a:pPr lvl="0"/>
            <a:r>
              <a:rPr lang="en-US"/>
              <a:t>Click to edit Master text styles</a:t>
            </a:r>
          </a:p>
        </p:txBody>
      </p:sp>
      <p:sp>
        <p:nvSpPr>
          <p:cNvPr id="18" name="Text Placeholder 19"/>
          <p:cNvSpPr>
            <a:spLocks noGrp="1"/>
          </p:cNvSpPr>
          <p:nvPr>
            <p:ph type="body" sz="quarter" idx="31"/>
          </p:nvPr>
        </p:nvSpPr>
        <p:spPr>
          <a:xfrm>
            <a:off x="2621280" y="2748280"/>
            <a:ext cx="6126480" cy="1051560"/>
          </a:xfrm>
          <a:prstGeom prst="rect">
            <a:avLst/>
          </a:prstGeom>
          <a:solidFill>
            <a:srgbClr val="FFFFFF"/>
          </a:solidFill>
          <a:ln>
            <a:noFill/>
          </a:ln>
        </p:spPr>
        <p:txBody>
          <a:bodyPr wrap="square" lIns="91440" tIns="45720" rIns="45720" bIns="45720" anchor="ctr">
            <a:noAutofit/>
          </a:bodyPr>
          <a:lstStyle>
            <a:lvl1pPr marL="89154" indent="-89154">
              <a:spcBef>
                <a:spcPts val="15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a:p>
            <a:pPr lvl="1"/>
            <a:r>
              <a:rPr lang="en-US"/>
              <a:t>Second level</a:t>
            </a:r>
          </a:p>
          <a:p>
            <a:pPr lvl="2"/>
            <a:r>
              <a:rPr lang="en-US"/>
              <a:t>Third level</a:t>
            </a:r>
          </a:p>
        </p:txBody>
      </p:sp>
      <p:sp>
        <p:nvSpPr>
          <p:cNvPr id="19" name="Text Placeholder 19"/>
          <p:cNvSpPr>
            <a:spLocks noGrp="1"/>
          </p:cNvSpPr>
          <p:nvPr>
            <p:ph type="body" sz="quarter" idx="32"/>
          </p:nvPr>
        </p:nvSpPr>
        <p:spPr>
          <a:xfrm>
            <a:off x="396240" y="3896360"/>
            <a:ext cx="1828800" cy="1051560"/>
          </a:xfrm>
          <a:prstGeom prst="homePlate">
            <a:avLst>
              <a:gd name="adj" fmla="val 24892"/>
            </a:avLst>
          </a:prstGeom>
          <a:solidFill>
            <a:srgbClr val="B01C2E"/>
          </a:solidFill>
          <a:ln>
            <a:solidFill>
              <a:srgbClr val="B01C2E"/>
            </a:solidFill>
          </a:ln>
        </p:spPr>
        <p:txBody>
          <a:bodyPr anchor="ctr"/>
          <a:lstStyle>
            <a:lvl1pPr marL="0" indent="0">
              <a:buNone/>
              <a:defRPr lang="en-US" sz="900" b="1" kern="1200" dirty="0">
                <a:solidFill>
                  <a:srgbClr val="FFFFFF"/>
                </a:solidFill>
                <a:latin typeface="+mn-lt"/>
                <a:ea typeface="+mn-ea"/>
                <a:cs typeface="+mn-cs"/>
              </a:defRPr>
            </a:lvl1pPr>
          </a:lstStyle>
          <a:p>
            <a:pPr lvl="0"/>
            <a:r>
              <a:rPr lang="en-US"/>
              <a:t>Click to edit Master text styles</a:t>
            </a:r>
          </a:p>
        </p:txBody>
      </p:sp>
      <p:sp>
        <p:nvSpPr>
          <p:cNvPr id="20" name="Text Placeholder 19"/>
          <p:cNvSpPr>
            <a:spLocks noGrp="1"/>
          </p:cNvSpPr>
          <p:nvPr>
            <p:ph type="body" sz="quarter" idx="33"/>
          </p:nvPr>
        </p:nvSpPr>
        <p:spPr>
          <a:xfrm>
            <a:off x="2621280" y="3896360"/>
            <a:ext cx="6126480" cy="1051560"/>
          </a:xfrm>
          <a:prstGeom prst="rect">
            <a:avLst/>
          </a:prstGeom>
          <a:solidFill>
            <a:srgbClr val="FFFFFF"/>
          </a:solidFill>
          <a:ln>
            <a:noFill/>
          </a:ln>
        </p:spPr>
        <p:txBody>
          <a:bodyPr wrap="square" lIns="91440" tIns="45720" rIns="45720" bIns="45720" anchor="ctr">
            <a:noAutofit/>
          </a:bodyPr>
          <a:lstStyle>
            <a:lvl1pPr marL="89154" indent="-89154">
              <a:spcBef>
                <a:spcPts val="15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a:p>
            <a:pPr lvl="1"/>
            <a:r>
              <a:rPr lang="en-US"/>
              <a:t>Second level</a:t>
            </a:r>
          </a:p>
          <a:p>
            <a:pPr lvl="2"/>
            <a:r>
              <a:rPr lang="en-US"/>
              <a:t>Third level</a:t>
            </a:r>
          </a:p>
        </p:txBody>
      </p:sp>
      <p:sp>
        <p:nvSpPr>
          <p:cNvPr id="23" name="Text Placeholder 19"/>
          <p:cNvSpPr>
            <a:spLocks noGrp="1"/>
          </p:cNvSpPr>
          <p:nvPr>
            <p:ph type="body" sz="quarter" idx="34"/>
          </p:nvPr>
        </p:nvSpPr>
        <p:spPr>
          <a:xfrm>
            <a:off x="402266" y="5044440"/>
            <a:ext cx="1828800" cy="1051560"/>
          </a:xfrm>
          <a:prstGeom prst="homePlate">
            <a:avLst>
              <a:gd name="adj" fmla="val 24892"/>
            </a:avLst>
          </a:prstGeom>
          <a:solidFill>
            <a:srgbClr val="B01C2E"/>
          </a:solidFill>
          <a:ln>
            <a:solidFill>
              <a:srgbClr val="B01C2E"/>
            </a:solidFill>
          </a:ln>
        </p:spPr>
        <p:txBody>
          <a:bodyPr anchor="ctr"/>
          <a:lstStyle>
            <a:lvl1pPr marL="0" indent="0">
              <a:buNone/>
              <a:defRPr lang="en-US" sz="900" b="1" kern="1200" dirty="0">
                <a:solidFill>
                  <a:srgbClr val="FFFFFF"/>
                </a:solidFill>
                <a:latin typeface="+mn-lt"/>
                <a:ea typeface="+mn-ea"/>
                <a:cs typeface="+mn-cs"/>
              </a:defRPr>
            </a:lvl1pPr>
          </a:lstStyle>
          <a:p>
            <a:pPr lvl="0"/>
            <a:r>
              <a:rPr lang="en-US"/>
              <a:t>Click to edit Master text styles</a:t>
            </a:r>
          </a:p>
        </p:txBody>
      </p:sp>
      <p:sp>
        <p:nvSpPr>
          <p:cNvPr id="24" name="Text Placeholder 19"/>
          <p:cNvSpPr>
            <a:spLocks noGrp="1"/>
          </p:cNvSpPr>
          <p:nvPr>
            <p:ph type="body" sz="quarter" idx="35"/>
          </p:nvPr>
        </p:nvSpPr>
        <p:spPr>
          <a:xfrm>
            <a:off x="2627306" y="5044440"/>
            <a:ext cx="6126480" cy="1051560"/>
          </a:xfrm>
          <a:prstGeom prst="rect">
            <a:avLst/>
          </a:prstGeom>
          <a:solidFill>
            <a:srgbClr val="FFFFFF"/>
          </a:solidFill>
          <a:ln>
            <a:noFill/>
          </a:ln>
        </p:spPr>
        <p:txBody>
          <a:bodyPr wrap="square" lIns="91440" tIns="45720" rIns="45720" bIns="45720" anchor="ctr">
            <a:noAutofit/>
          </a:bodyPr>
          <a:lstStyle>
            <a:lvl1pPr marL="89154" indent="-89154">
              <a:spcBef>
                <a:spcPts val="15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a:p>
            <a:pPr lvl="1"/>
            <a:r>
              <a:rPr lang="en-US"/>
              <a:t>Second level</a:t>
            </a:r>
          </a:p>
          <a:p>
            <a:pPr lvl="2"/>
            <a:r>
              <a:rPr lang="en-US"/>
              <a:t>Third level</a:t>
            </a:r>
          </a:p>
        </p:txBody>
      </p:sp>
      <p:sp>
        <p:nvSpPr>
          <p:cNvPr id="12"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3" name="Slide Number Placeholder 9"/>
          <p:cNvSpPr>
            <a:spLocks noGrp="1"/>
          </p:cNvSpPr>
          <p:nvPr>
            <p:ph type="sldNum" sz="quarter" idx="36"/>
          </p:nvPr>
        </p:nvSpPr>
        <p:spPr/>
        <p:txBody>
          <a:bodyPr/>
          <a:lstStyle>
            <a:lvl1pPr>
              <a:defRPr/>
            </a:lvl1pPr>
          </a:lstStyle>
          <a:p>
            <a:fld id="{DDD5FA0E-3EAB-CB47-B428-C2E5915BFD66}" type="slidenum">
              <a:rPr lang="en-US" altLang="en-US"/>
              <a:pPr/>
              <a:t>‹#›</a:t>
            </a:fld>
            <a:endParaRPr lang="en-US" altLang="en-US"/>
          </a:p>
        </p:txBody>
      </p:sp>
      <p:sp>
        <p:nvSpPr>
          <p:cNvPr id="14" name="Footer Placeholder 12"/>
          <p:cNvSpPr>
            <a:spLocks noGrp="1"/>
          </p:cNvSpPr>
          <p:nvPr>
            <p:ph type="ftr" sz="quarter" idx="37"/>
          </p:nvPr>
        </p:nvSpPr>
        <p:spPr/>
        <p:txBody>
          <a:bodyPr/>
          <a:lstStyle>
            <a:lvl1pPr>
              <a:defRPr/>
            </a:lvl1pPr>
          </a:lstStyle>
          <a:p>
            <a:pPr>
              <a:defRPr/>
            </a:pPr>
            <a:r>
              <a:rPr lang="en-US"/>
              <a:t>Interest Rate and Credit Risks</a:t>
            </a:r>
          </a:p>
        </p:txBody>
      </p:sp>
    </p:spTree>
    <p:extLst>
      <p:ext uri="{BB962C8B-B14F-4D97-AF65-F5344CB8AC3E}">
        <p14:creationId xmlns:p14="http://schemas.microsoft.com/office/powerpoint/2010/main" val="144874261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ext Blocks - Vertical chevrons with text">
    <p:spTree>
      <p:nvGrpSpPr>
        <p:cNvPr id="1" name=""/>
        <p:cNvGrpSpPr/>
        <p:nvPr/>
      </p:nvGrpSpPr>
      <p:grpSpPr>
        <a:xfrm>
          <a:off x="0" y="0"/>
          <a:ext cx="0" cy="0"/>
          <a:chOff x="0" y="0"/>
          <a:chExt cx="0" cy="0"/>
        </a:xfrm>
      </p:grpSpPr>
      <p:sp>
        <p:nvSpPr>
          <p:cNvPr id="20" name="Text Placeholder 13"/>
          <p:cNvSpPr>
            <a:spLocks noGrp="1"/>
          </p:cNvSpPr>
          <p:nvPr>
            <p:ph type="body" sz="quarter" idx="17"/>
          </p:nvPr>
        </p:nvSpPr>
        <p:spPr>
          <a:xfrm rot="5400000">
            <a:off x="731520" y="1097281"/>
            <a:ext cx="1271016" cy="1819656"/>
          </a:xfrm>
          <a:prstGeom prst="chevron">
            <a:avLst>
              <a:gd name="adj" fmla="val 18344"/>
            </a:avLst>
          </a:prstGeom>
          <a:solidFill>
            <a:srgbClr val="B01C2E"/>
          </a:solidFill>
        </p:spPr>
        <p:txBody>
          <a:bodyPr vert="vert270" anchor="ctr"/>
          <a:lstStyle>
            <a:lvl1pPr algn="ctr">
              <a:buNone/>
              <a:defRPr sz="900" b="1">
                <a:solidFill>
                  <a:srgbClr val="FFFFFF"/>
                </a:solidFill>
              </a:defRPr>
            </a:lvl1pPr>
          </a:lstStyle>
          <a:p>
            <a:pPr lvl="0"/>
            <a:r>
              <a:rPr lang="en-US"/>
              <a:t>Click to edit Master text styles</a:t>
            </a:r>
          </a:p>
        </p:txBody>
      </p:sp>
      <p:sp>
        <p:nvSpPr>
          <p:cNvPr id="14" name="Text Placeholder 19"/>
          <p:cNvSpPr>
            <a:spLocks noGrp="1"/>
          </p:cNvSpPr>
          <p:nvPr>
            <p:ph type="body" sz="quarter" idx="29"/>
          </p:nvPr>
        </p:nvSpPr>
        <p:spPr>
          <a:xfrm>
            <a:off x="2362200" y="1371600"/>
            <a:ext cx="6217920" cy="1051560"/>
          </a:xfrm>
          <a:prstGeom prst="rect">
            <a:avLst/>
          </a:prstGeom>
          <a:solidFill>
            <a:srgbClr val="FFFFFF"/>
          </a:solidFill>
          <a:ln>
            <a:noFill/>
          </a:ln>
        </p:spPr>
        <p:txBody>
          <a:bodyPr wrap="square" lIns="91440" tIns="45720" rIns="45720" bIns="45720" anchor="ctr">
            <a:noAutofit/>
          </a:bodyPr>
          <a:lstStyle>
            <a:lvl1pPr marL="89154" indent="-89154">
              <a:spcBef>
                <a:spcPts val="15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a:p>
            <a:pPr lvl="1"/>
            <a:r>
              <a:rPr lang="en-US"/>
              <a:t>Second level</a:t>
            </a:r>
          </a:p>
          <a:p>
            <a:pPr lvl="2"/>
            <a:r>
              <a:rPr lang="en-US"/>
              <a:t>Third level</a:t>
            </a:r>
          </a:p>
        </p:txBody>
      </p:sp>
      <p:sp>
        <p:nvSpPr>
          <p:cNvPr id="15" name="Text Placeholder 19"/>
          <p:cNvSpPr>
            <a:spLocks noGrp="1"/>
          </p:cNvSpPr>
          <p:nvPr>
            <p:ph type="body" sz="quarter" idx="30"/>
          </p:nvPr>
        </p:nvSpPr>
        <p:spPr>
          <a:xfrm>
            <a:off x="2362200" y="2474977"/>
            <a:ext cx="6217920" cy="1051560"/>
          </a:xfrm>
          <a:prstGeom prst="rect">
            <a:avLst/>
          </a:prstGeom>
          <a:solidFill>
            <a:srgbClr val="FFFFFF"/>
          </a:solidFill>
          <a:ln>
            <a:noFill/>
          </a:ln>
        </p:spPr>
        <p:txBody>
          <a:bodyPr wrap="square" lIns="91440" tIns="45720" rIns="45720" bIns="45720" anchor="ctr">
            <a:noAutofit/>
          </a:bodyPr>
          <a:lstStyle>
            <a:lvl1pPr marL="89154" indent="-89154">
              <a:spcBef>
                <a:spcPts val="15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a:p>
            <a:pPr lvl="1"/>
            <a:r>
              <a:rPr lang="en-US"/>
              <a:t>Second level</a:t>
            </a:r>
          </a:p>
          <a:p>
            <a:pPr lvl="2"/>
            <a:r>
              <a:rPr lang="en-US"/>
              <a:t>Third level</a:t>
            </a:r>
          </a:p>
        </p:txBody>
      </p:sp>
      <p:sp>
        <p:nvSpPr>
          <p:cNvPr id="16" name="Text Placeholder 19"/>
          <p:cNvSpPr>
            <a:spLocks noGrp="1"/>
          </p:cNvSpPr>
          <p:nvPr>
            <p:ph type="body" sz="quarter" idx="31"/>
          </p:nvPr>
        </p:nvSpPr>
        <p:spPr>
          <a:xfrm>
            <a:off x="2362200" y="3578353"/>
            <a:ext cx="6217920" cy="1051560"/>
          </a:xfrm>
          <a:prstGeom prst="rect">
            <a:avLst/>
          </a:prstGeom>
          <a:solidFill>
            <a:srgbClr val="FFFFFF"/>
          </a:solidFill>
          <a:ln>
            <a:noFill/>
          </a:ln>
        </p:spPr>
        <p:txBody>
          <a:bodyPr wrap="square" lIns="91440" tIns="45720" rIns="45720" bIns="45720" anchor="ctr">
            <a:noAutofit/>
          </a:bodyPr>
          <a:lstStyle>
            <a:lvl1pPr marL="89154" indent="-89154">
              <a:spcBef>
                <a:spcPts val="15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a:p>
            <a:pPr lvl="1"/>
            <a:r>
              <a:rPr lang="en-US"/>
              <a:t>Second level</a:t>
            </a:r>
          </a:p>
          <a:p>
            <a:pPr lvl="2"/>
            <a:r>
              <a:rPr lang="en-US"/>
              <a:t>Third level</a:t>
            </a:r>
          </a:p>
        </p:txBody>
      </p:sp>
      <p:sp>
        <p:nvSpPr>
          <p:cNvPr id="17" name="Text Placeholder 19"/>
          <p:cNvSpPr>
            <a:spLocks noGrp="1"/>
          </p:cNvSpPr>
          <p:nvPr>
            <p:ph type="body" sz="quarter" idx="32"/>
          </p:nvPr>
        </p:nvSpPr>
        <p:spPr>
          <a:xfrm>
            <a:off x="2362200" y="4681728"/>
            <a:ext cx="6217920" cy="1051560"/>
          </a:xfrm>
          <a:prstGeom prst="rect">
            <a:avLst/>
          </a:prstGeom>
          <a:solidFill>
            <a:srgbClr val="FFFFFF"/>
          </a:solidFill>
          <a:ln>
            <a:noFill/>
          </a:ln>
        </p:spPr>
        <p:txBody>
          <a:bodyPr wrap="square" lIns="91440" tIns="45720" rIns="45720" bIns="45720" anchor="ctr">
            <a:noAutofit/>
          </a:bodyPr>
          <a:lstStyle>
            <a:lvl1pPr marL="89154" indent="-89154">
              <a:spcBef>
                <a:spcPts val="15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a:p>
            <a:pPr lvl="1"/>
            <a:r>
              <a:rPr lang="en-US"/>
              <a:t>Second level</a:t>
            </a:r>
          </a:p>
          <a:p>
            <a:pPr lvl="2"/>
            <a:r>
              <a:rPr lang="en-US"/>
              <a:t>Third level</a:t>
            </a:r>
          </a:p>
        </p:txBody>
      </p:sp>
      <p:sp>
        <p:nvSpPr>
          <p:cNvPr id="13"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21" name="Text Placeholder 13"/>
          <p:cNvSpPr>
            <a:spLocks noGrp="1"/>
          </p:cNvSpPr>
          <p:nvPr>
            <p:ph type="body" sz="quarter" idx="33"/>
          </p:nvPr>
        </p:nvSpPr>
        <p:spPr>
          <a:xfrm rot="5400000">
            <a:off x="731520" y="2200657"/>
            <a:ext cx="1271016" cy="1819656"/>
          </a:xfrm>
          <a:prstGeom prst="chevron">
            <a:avLst>
              <a:gd name="adj" fmla="val 18344"/>
            </a:avLst>
          </a:prstGeom>
          <a:solidFill>
            <a:srgbClr val="B01C2E"/>
          </a:solidFill>
        </p:spPr>
        <p:txBody>
          <a:bodyPr vert="vert270" anchor="ctr"/>
          <a:lstStyle>
            <a:lvl1pPr algn="ctr">
              <a:buNone/>
              <a:defRPr sz="900" b="1">
                <a:solidFill>
                  <a:srgbClr val="FFFFFF"/>
                </a:solidFill>
              </a:defRPr>
            </a:lvl1pPr>
          </a:lstStyle>
          <a:p>
            <a:pPr lvl="0"/>
            <a:r>
              <a:rPr lang="en-US"/>
              <a:t>Click to edit Master text styles</a:t>
            </a:r>
          </a:p>
        </p:txBody>
      </p:sp>
      <p:sp>
        <p:nvSpPr>
          <p:cNvPr id="22" name="Text Placeholder 13"/>
          <p:cNvSpPr>
            <a:spLocks noGrp="1"/>
          </p:cNvSpPr>
          <p:nvPr>
            <p:ph type="body" sz="quarter" idx="34"/>
          </p:nvPr>
        </p:nvSpPr>
        <p:spPr>
          <a:xfrm rot="5400000">
            <a:off x="731520" y="3304033"/>
            <a:ext cx="1271016" cy="1819656"/>
          </a:xfrm>
          <a:prstGeom prst="chevron">
            <a:avLst>
              <a:gd name="adj" fmla="val 18344"/>
            </a:avLst>
          </a:prstGeom>
          <a:solidFill>
            <a:srgbClr val="B01C2E"/>
          </a:solidFill>
        </p:spPr>
        <p:txBody>
          <a:bodyPr vert="vert270" anchor="ctr"/>
          <a:lstStyle>
            <a:lvl1pPr algn="ctr">
              <a:buNone/>
              <a:defRPr sz="900" b="1">
                <a:solidFill>
                  <a:srgbClr val="FFFFFF"/>
                </a:solidFill>
              </a:defRPr>
            </a:lvl1pPr>
          </a:lstStyle>
          <a:p>
            <a:pPr lvl="0"/>
            <a:r>
              <a:rPr lang="en-US"/>
              <a:t>Click to edit Master text styles</a:t>
            </a:r>
          </a:p>
        </p:txBody>
      </p:sp>
      <p:sp>
        <p:nvSpPr>
          <p:cNvPr id="23" name="Text Placeholder 13"/>
          <p:cNvSpPr>
            <a:spLocks noGrp="1"/>
          </p:cNvSpPr>
          <p:nvPr>
            <p:ph type="body" sz="quarter" idx="35"/>
          </p:nvPr>
        </p:nvSpPr>
        <p:spPr>
          <a:xfrm rot="5400000">
            <a:off x="731520" y="4407408"/>
            <a:ext cx="1271016" cy="1819656"/>
          </a:xfrm>
          <a:prstGeom prst="chevron">
            <a:avLst>
              <a:gd name="adj" fmla="val 18344"/>
            </a:avLst>
          </a:prstGeom>
          <a:solidFill>
            <a:srgbClr val="B01C2E"/>
          </a:solidFill>
        </p:spPr>
        <p:txBody>
          <a:bodyPr vert="vert270" anchor="ctr"/>
          <a:lstStyle>
            <a:lvl1pPr algn="ctr">
              <a:buNone/>
              <a:defRPr sz="900" b="1">
                <a:solidFill>
                  <a:srgbClr val="FFFFFF"/>
                </a:solidFill>
              </a:defRPr>
            </a:lvl1pPr>
          </a:lstStyle>
          <a:p>
            <a:pPr lvl="0"/>
            <a:r>
              <a:rPr lang="en-US"/>
              <a:t>Click to edit Master text styles</a:t>
            </a:r>
          </a:p>
        </p:txBody>
      </p:sp>
      <p:sp>
        <p:nvSpPr>
          <p:cNvPr id="11" name="Slide Number Placeholder 9"/>
          <p:cNvSpPr>
            <a:spLocks noGrp="1"/>
          </p:cNvSpPr>
          <p:nvPr>
            <p:ph type="sldNum" sz="quarter" idx="36"/>
          </p:nvPr>
        </p:nvSpPr>
        <p:spPr/>
        <p:txBody>
          <a:bodyPr/>
          <a:lstStyle>
            <a:lvl1pPr>
              <a:defRPr/>
            </a:lvl1pPr>
          </a:lstStyle>
          <a:p>
            <a:fld id="{4835DA82-056E-9542-8819-BE1B86DFF077}" type="slidenum">
              <a:rPr lang="en-US" altLang="en-US"/>
              <a:pPr/>
              <a:t>‹#›</a:t>
            </a:fld>
            <a:endParaRPr lang="en-US" altLang="en-US"/>
          </a:p>
        </p:txBody>
      </p:sp>
      <p:sp>
        <p:nvSpPr>
          <p:cNvPr id="12" name="Footer Placeholder 12"/>
          <p:cNvSpPr>
            <a:spLocks noGrp="1"/>
          </p:cNvSpPr>
          <p:nvPr>
            <p:ph type="ftr" sz="quarter" idx="37"/>
          </p:nvPr>
        </p:nvSpPr>
        <p:spPr/>
        <p:txBody>
          <a:bodyPr/>
          <a:lstStyle>
            <a:lvl1pPr>
              <a:defRPr/>
            </a:lvl1pPr>
          </a:lstStyle>
          <a:p>
            <a:pPr>
              <a:defRPr/>
            </a:pPr>
            <a:r>
              <a:rPr lang="en-US"/>
              <a:t>Interest Rate and Credit Risks</a:t>
            </a:r>
          </a:p>
        </p:txBody>
      </p:sp>
    </p:spTree>
    <p:extLst>
      <p:ext uri="{BB962C8B-B14F-4D97-AF65-F5344CB8AC3E}">
        <p14:creationId xmlns:p14="http://schemas.microsoft.com/office/powerpoint/2010/main" val="12035787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ide by Side">
    <p:spTree>
      <p:nvGrpSpPr>
        <p:cNvPr id="1" name=""/>
        <p:cNvGrpSpPr/>
        <p:nvPr/>
      </p:nvGrpSpPr>
      <p:grpSpPr>
        <a:xfrm>
          <a:off x="0" y="0"/>
          <a:ext cx="0" cy="0"/>
          <a:chOff x="0" y="0"/>
          <a:chExt cx="0" cy="0"/>
        </a:xfrm>
      </p:grpSpPr>
      <p:sp>
        <p:nvSpPr>
          <p:cNvPr id="7"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9" name="Content Placeholder 10"/>
          <p:cNvSpPr>
            <a:spLocks noGrp="1"/>
          </p:cNvSpPr>
          <p:nvPr>
            <p:ph sz="quarter" idx="16"/>
          </p:nvPr>
        </p:nvSpPr>
        <p:spPr>
          <a:xfrm>
            <a:off x="381000" y="1417320"/>
            <a:ext cx="4114800" cy="4572000"/>
          </a:xfrm>
          <a:prstGeom prst="rect">
            <a:avLst/>
          </a:prstGeom>
        </p:spPr>
        <p:txBody>
          <a:bodyPr/>
          <a:lstStyle>
            <a:lvl1pPr marL="171450" marR="0" indent="-171450" algn="l" defTabSz="685800" rtl="0" eaLnBrk="1" fontAlgn="auto" latinLnBrk="0" hangingPunct="1">
              <a:lnSpc>
                <a:spcPct val="100000"/>
              </a:lnSpc>
              <a:spcBef>
                <a:spcPct val="20000"/>
              </a:spcBef>
              <a:spcAft>
                <a:spcPts val="0"/>
              </a:spcAft>
              <a:buClr>
                <a:schemeClr val="accent1"/>
              </a:buClr>
              <a:buSzPct val="60000"/>
              <a:buFont typeface="Wingdings 2" pitchFamily="18" charset="2"/>
              <a:buChar char=""/>
              <a:tabLst/>
              <a:defRPr sz="1200">
                <a:latin typeface="Calibri" charset="0"/>
                <a:ea typeface="Calibri" charset="0"/>
                <a:cs typeface="Calibri" charset="0"/>
              </a:defRPr>
            </a:lvl1pPr>
            <a:lvl2pPr marL="342900" indent="-171450">
              <a:buClr>
                <a:schemeClr val="accent1"/>
              </a:buClr>
              <a:buSzPct val="60000"/>
              <a:buFont typeface="Wingdings" charset="2"/>
              <a:buChar char="Ø"/>
              <a:defRPr lang="en-US" sz="1200" kern="1200" dirty="0" smtClean="0">
                <a:solidFill>
                  <a:schemeClr val="tx1"/>
                </a:solidFill>
                <a:latin typeface="Calibri" charset="0"/>
                <a:ea typeface="Calibri" charset="0"/>
                <a:cs typeface="Calibri" charset="0"/>
              </a:defRPr>
            </a:lvl2pPr>
            <a:lvl3pPr marL="514350" indent="-171450">
              <a:buClr>
                <a:schemeClr val="accent1"/>
              </a:buClr>
              <a:buSzPct val="60000"/>
              <a:buFont typeface="Courier New" charset="0"/>
              <a:buChar char="o"/>
              <a:defRPr sz="1200">
                <a:latin typeface="Calibri" charset="0"/>
                <a:ea typeface="Calibri" charset="0"/>
                <a:cs typeface="Calibri" charset="0"/>
              </a:defRPr>
            </a:lvl3pPr>
            <a:lvl4pPr marL="685800" indent="-171450">
              <a:buClr>
                <a:schemeClr val="accent1"/>
              </a:buClr>
              <a:buSzPct val="60000"/>
              <a:buFont typeface="Arial" charset="0"/>
              <a:buChar char="•"/>
              <a:defRPr sz="1200">
                <a:latin typeface="Calibri" charset="0"/>
                <a:ea typeface="Calibri" charset="0"/>
                <a:cs typeface="Calibri" charset="0"/>
              </a:defRPr>
            </a:lvl4pPr>
            <a:lvl5pPr marL="857250">
              <a:buClr>
                <a:schemeClr val="accent1"/>
              </a:buClr>
              <a:buSzPct val="60000"/>
              <a:buFont typeface="Arial" pitchFamily="34" charset="0"/>
              <a:buChar char="–"/>
              <a:defRPr sz="1200">
                <a:latin typeface="Calibri" charset="0"/>
                <a:ea typeface="Calibri" charset="0"/>
                <a:cs typeface="Calibri"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10"/>
          <p:cNvSpPr>
            <a:spLocks noGrp="1"/>
          </p:cNvSpPr>
          <p:nvPr>
            <p:ph sz="quarter" idx="17"/>
          </p:nvPr>
        </p:nvSpPr>
        <p:spPr>
          <a:xfrm>
            <a:off x="4648200" y="1417320"/>
            <a:ext cx="4114800" cy="4572000"/>
          </a:xfrm>
          <a:prstGeom prst="rect">
            <a:avLst/>
          </a:prstGeom>
        </p:spPr>
        <p:txBody>
          <a:bodyPr/>
          <a:lstStyle>
            <a:lvl1pPr marL="171450" marR="0" indent="-171450" algn="l" defTabSz="685800" rtl="0" eaLnBrk="1" fontAlgn="auto" latinLnBrk="0" hangingPunct="1">
              <a:lnSpc>
                <a:spcPct val="100000"/>
              </a:lnSpc>
              <a:spcBef>
                <a:spcPct val="20000"/>
              </a:spcBef>
              <a:spcAft>
                <a:spcPts val="0"/>
              </a:spcAft>
              <a:buClr>
                <a:schemeClr val="accent1"/>
              </a:buClr>
              <a:buSzPct val="60000"/>
              <a:buFont typeface="Wingdings 2" pitchFamily="18" charset="2"/>
              <a:buChar char=""/>
              <a:tabLst/>
              <a:defRPr sz="1200">
                <a:latin typeface="Calibri" charset="0"/>
                <a:ea typeface="Calibri" charset="0"/>
                <a:cs typeface="Calibri" charset="0"/>
              </a:defRPr>
            </a:lvl1pPr>
            <a:lvl2pPr marL="342900" indent="-171450">
              <a:buClr>
                <a:schemeClr val="accent1"/>
              </a:buClr>
              <a:buSzPct val="60000"/>
              <a:buFont typeface="Wingdings" charset="2"/>
              <a:buChar char="Ø"/>
              <a:defRPr lang="en-US" sz="1200" kern="1200" dirty="0" smtClean="0">
                <a:solidFill>
                  <a:schemeClr val="tx1"/>
                </a:solidFill>
                <a:latin typeface="Calibri" charset="0"/>
                <a:ea typeface="Calibri" charset="0"/>
                <a:cs typeface="Calibri" charset="0"/>
              </a:defRPr>
            </a:lvl2pPr>
            <a:lvl3pPr marL="514350" indent="-171450">
              <a:buClr>
                <a:schemeClr val="accent1"/>
              </a:buClr>
              <a:buSzPct val="60000"/>
              <a:buFont typeface="Courier New" charset="0"/>
              <a:buChar char="o"/>
              <a:defRPr sz="1200">
                <a:latin typeface="Calibri" charset="0"/>
                <a:ea typeface="Calibri" charset="0"/>
                <a:cs typeface="Calibri" charset="0"/>
              </a:defRPr>
            </a:lvl3pPr>
            <a:lvl4pPr marL="685800" indent="-171450">
              <a:buClr>
                <a:schemeClr val="accent1"/>
              </a:buClr>
              <a:buSzPct val="60000"/>
              <a:buFont typeface="Arial" charset="0"/>
              <a:buChar char="•"/>
              <a:defRPr sz="1200">
                <a:latin typeface="Calibri" charset="0"/>
                <a:ea typeface="Calibri" charset="0"/>
                <a:cs typeface="Calibri" charset="0"/>
              </a:defRPr>
            </a:lvl4pPr>
            <a:lvl5pPr marL="857250">
              <a:buClr>
                <a:schemeClr val="accent1"/>
              </a:buClr>
              <a:buSzPct val="60000"/>
              <a:buFont typeface="Arial" pitchFamily="34" charset="0"/>
              <a:buChar char="–"/>
              <a:defRPr sz="1200">
                <a:latin typeface="Calibri" charset="0"/>
                <a:ea typeface="Calibri" charset="0"/>
                <a:cs typeface="Calibri"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Slide Number Placeholder 9"/>
          <p:cNvSpPr>
            <a:spLocks noGrp="1"/>
          </p:cNvSpPr>
          <p:nvPr>
            <p:ph type="sldNum" sz="quarter" idx="18"/>
          </p:nvPr>
        </p:nvSpPr>
        <p:spPr/>
        <p:txBody>
          <a:bodyPr/>
          <a:lstStyle>
            <a:lvl1pPr>
              <a:defRPr/>
            </a:lvl1pPr>
          </a:lstStyle>
          <a:p>
            <a:fld id="{463EAD6B-1B79-144E-A805-1CA6FF1F03FA}" type="slidenum">
              <a:rPr lang="en-US" altLang="en-US"/>
              <a:pPr/>
              <a:t>‹#›</a:t>
            </a:fld>
            <a:endParaRPr lang="en-US" altLang="en-US" dirty="0"/>
          </a:p>
        </p:txBody>
      </p:sp>
      <p:sp>
        <p:nvSpPr>
          <p:cNvPr id="6" name="Footer Placeholder 12"/>
          <p:cNvSpPr>
            <a:spLocks noGrp="1"/>
          </p:cNvSpPr>
          <p:nvPr>
            <p:ph type="ftr" sz="quarter" idx="19"/>
          </p:nvPr>
        </p:nvSpPr>
        <p:spPr/>
        <p:txBody>
          <a:bodyPr/>
          <a:lstStyle>
            <a:lvl1pPr>
              <a:defRPr/>
            </a:lvl1pPr>
          </a:lstStyle>
          <a:p>
            <a:pPr>
              <a:defRPr/>
            </a:pPr>
            <a:r>
              <a:rPr lang="en-US"/>
              <a:t>Interest Rate and Credit Risks</a:t>
            </a:r>
          </a:p>
        </p:txBody>
      </p:sp>
      <p:sp>
        <p:nvSpPr>
          <p:cNvPr id="2" name="TextBox 1"/>
          <p:cNvSpPr txBox="1"/>
          <p:nvPr userDrawn="1"/>
        </p:nvSpPr>
        <p:spPr>
          <a:xfrm>
            <a:off x="2061030" y="537029"/>
            <a:ext cx="184731" cy="300082"/>
          </a:xfrm>
          <a:prstGeom prst="rect">
            <a:avLst/>
          </a:prstGeom>
          <a:noFill/>
        </p:spPr>
        <p:txBody>
          <a:bodyPr wrap="none" rtlCol="0">
            <a:spAutoFit/>
          </a:bodyPr>
          <a:lstStyle/>
          <a:p>
            <a:endParaRPr lang="en-US" sz="1350" dirty="0"/>
          </a:p>
        </p:txBody>
      </p:sp>
    </p:spTree>
    <p:extLst>
      <p:ext uri="{BB962C8B-B14F-4D97-AF65-F5344CB8AC3E}">
        <p14:creationId xmlns:p14="http://schemas.microsoft.com/office/powerpoint/2010/main" val="20169178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Matrix">
    <p:spTree>
      <p:nvGrpSpPr>
        <p:cNvPr id="1" name=""/>
        <p:cNvGrpSpPr/>
        <p:nvPr/>
      </p:nvGrpSpPr>
      <p:grpSpPr>
        <a:xfrm>
          <a:off x="0" y="0"/>
          <a:ext cx="0" cy="0"/>
          <a:chOff x="0" y="0"/>
          <a:chExt cx="0" cy="0"/>
        </a:xfrm>
      </p:grpSpPr>
      <p:sp>
        <p:nvSpPr>
          <p:cNvPr id="11" name="AutoShape 8"/>
          <p:cNvSpPr>
            <a:spLocks noChangeArrowheads="1"/>
          </p:cNvSpPr>
          <p:nvPr userDrawn="1"/>
        </p:nvSpPr>
        <p:spPr bwMode="auto">
          <a:xfrm rot="5400000">
            <a:off x="5297488" y="3346450"/>
            <a:ext cx="4406900" cy="1371600"/>
          </a:xfrm>
          <a:prstGeom prst="homePlate">
            <a:avLst>
              <a:gd name="adj" fmla="val 19772"/>
            </a:avLst>
          </a:prstGeom>
          <a:gradFill flip="none" rotWithShape="1">
            <a:gsLst>
              <a:gs pos="0">
                <a:schemeClr val="tx1">
                  <a:tint val="66000"/>
                  <a:satMod val="160000"/>
                </a:schemeClr>
              </a:gs>
              <a:gs pos="50000">
                <a:schemeClr val="tx1">
                  <a:tint val="44500"/>
                  <a:satMod val="160000"/>
                </a:schemeClr>
              </a:gs>
              <a:gs pos="100000">
                <a:schemeClr val="tx1">
                  <a:tint val="23500"/>
                  <a:satMod val="160000"/>
                </a:schemeClr>
              </a:gs>
            </a:gsLst>
            <a:lin ang="0" scaled="1"/>
            <a:tileRect/>
          </a:gradFill>
          <a:ln w="6350">
            <a:noFill/>
            <a:miter lim="800000"/>
            <a:headEnd/>
            <a:tailEnd/>
          </a:ln>
          <a:effectLst/>
        </p:spPr>
        <p:txBody>
          <a:bodyPr lIns="54000" tIns="54000" rIns="54000" bIns="54000" anchor="ctr"/>
          <a:lstStyle/>
          <a:p>
            <a:pPr>
              <a:defRPr/>
            </a:pPr>
            <a:endParaRPr lang="en-US" sz="1350">
              <a:latin typeface="Arial" charset="0"/>
              <a:ea typeface="+mn-ea"/>
            </a:endParaRPr>
          </a:p>
        </p:txBody>
      </p:sp>
      <p:sp>
        <p:nvSpPr>
          <p:cNvPr id="12" name="AutoShape 4"/>
          <p:cNvSpPr>
            <a:spLocks noChangeArrowheads="1"/>
          </p:cNvSpPr>
          <p:nvPr userDrawn="1"/>
        </p:nvSpPr>
        <p:spPr bwMode="auto">
          <a:xfrm rot="5400000">
            <a:off x="-760413" y="3351213"/>
            <a:ext cx="4416425" cy="1371600"/>
          </a:xfrm>
          <a:prstGeom prst="homePlate">
            <a:avLst>
              <a:gd name="adj" fmla="val 19749"/>
            </a:avLst>
          </a:prstGeom>
          <a:gradFill flip="none" rotWithShape="1">
            <a:gsLst>
              <a:gs pos="0">
                <a:schemeClr val="tx1">
                  <a:tint val="66000"/>
                  <a:satMod val="160000"/>
                </a:schemeClr>
              </a:gs>
              <a:gs pos="50000">
                <a:schemeClr val="tx1">
                  <a:tint val="44500"/>
                  <a:satMod val="160000"/>
                </a:schemeClr>
              </a:gs>
              <a:gs pos="100000">
                <a:schemeClr val="tx1">
                  <a:tint val="23500"/>
                  <a:satMod val="160000"/>
                </a:schemeClr>
              </a:gs>
            </a:gsLst>
            <a:lin ang="0" scaled="1"/>
            <a:tileRect/>
          </a:gradFill>
          <a:ln w="6350">
            <a:noFill/>
            <a:miter lim="800000"/>
            <a:headEnd/>
            <a:tailEnd/>
          </a:ln>
          <a:effectLst/>
        </p:spPr>
        <p:txBody>
          <a:bodyPr lIns="54000" tIns="54000" rIns="54000" bIns="54000" anchor="ctr"/>
          <a:lstStyle/>
          <a:p>
            <a:pPr>
              <a:defRPr/>
            </a:pPr>
            <a:endParaRPr lang="en-US" sz="1350">
              <a:latin typeface="Arial" charset="0"/>
              <a:ea typeface="+mn-ea"/>
            </a:endParaRPr>
          </a:p>
        </p:txBody>
      </p:sp>
      <p:sp>
        <p:nvSpPr>
          <p:cNvPr id="13" name="AutoShape 5"/>
          <p:cNvSpPr>
            <a:spLocks noChangeArrowheads="1"/>
          </p:cNvSpPr>
          <p:nvPr userDrawn="1"/>
        </p:nvSpPr>
        <p:spPr bwMode="auto">
          <a:xfrm rot="5400000">
            <a:off x="754063" y="3351213"/>
            <a:ext cx="4416425" cy="1371600"/>
          </a:xfrm>
          <a:prstGeom prst="homePlate">
            <a:avLst>
              <a:gd name="adj" fmla="val 19749"/>
            </a:avLst>
          </a:prstGeom>
          <a:gradFill flip="none" rotWithShape="1">
            <a:gsLst>
              <a:gs pos="0">
                <a:schemeClr val="tx1">
                  <a:tint val="66000"/>
                  <a:satMod val="160000"/>
                </a:schemeClr>
              </a:gs>
              <a:gs pos="50000">
                <a:schemeClr val="tx1">
                  <a:tint val="44500"/>
                  <a:satMod val="160000"/>
                </a:schemeClr>
              </a:gs>
              <a:gs pos="100000">
                <a:schemeClr val="tx1">
                  <a:tint val="23500"/>
                  <a:satMod val="160000"/>
                </a:schemeClr>
              </a:gs>
            </a:gsLst>
            <a:lin ang="0" scaled="1"/>
            <a:tileRect/>
          </a:gradFill>
          <a:ln w="6350">
            <a:noFill/>
            <a:miter lim="800000"/>
            <a:headEnd/>
            <a:tailEnd/>
          </a:ln>
          <a:effectLst/>
        </p:spPr>
        <p:txBody>
          <a:bodyPr lIns="54000" tIns="54000" rIns="54000" bIns="54000" anchor="ctr"/>
          <a:lstStyle/>
          <a:p>
            <a:pPr>
              <a:defRPr/>
            </a:pPr>
            <a:endParaRPr lang="en-US" sz="1350">
              <a:latin typeface="Arial" charset="0"/>
              <a:ea typeface="+mn-ea"/>
            </a:endParaRPr>
          </a:p>
        </p:txBody>
      </p:sp>
      <p:sp>
        <p:nvSpPr>
          <p:cNvPr id="14" name="AutoShape 6"/>
          <p:cNvSpPr>
            <a:spLocks noChangeArrowheads="1"/>
          </p:cNvSpPr>
          <p:nvPr userDrawn="1"/>
        </p:nvSpPr>
        <p:spPr bwMode="auto">
          <a:xfrm rot="5400000">
            <a:off x="2266951" y="3351213"/>
            <a:ext cx="4416425" cy="1371600"/>
          </a:xfrm>
          <a:prstGeom prst="homePlate">
            <a:avLst>
              <a:gd name="adj" fmla="val 19772"/>
            </a:avLst>
          </a:prstGeom>
          <a:gradFill flip="none" rotWithShape="1">
            <a:gsLst>
              <a:gs pos="0">
                <a:schemeClr val="tx1">
                  <a:tint val="66000"/>
                  <a:satMod val="160000"/>
                </a:schemeClr>
              </a:gs>
              <a:gs pos="50000">
                <a:schemeClr val="tx1">
                  <a:tint val="44500"/>
                  <a:satMod val="160000"/>
                </a:schemeClr>
              </a:gs>
              <a:gs pos="100000">
                <a:schemeClr val="tx1">
                  <a:tint val="23500"/>
                  <a:satMod val="160000"/>
                </a:schemeClr>
              </a:gs>
            </a:gsLst>
            <a:lin ang="0" scaled="1"/>
            <a:tileRect/>
          </a:gradFill>
          <a:ln w="6350">
            <a:noFill/>
            <a:miter lim="800000"/>
            <a:headEnd/>
            <a:tailEnd/>
          </a:ln>
          <a:effectLst/>
        </p:spPr>
        <p:txBody>
          <a:bodyPr lIns="54000" tIns="54000" rIns="54000" bIns="54000" anchor="ctr"/>
          <a:lstStyle/>
          <a:p>
            <a:pPr>
              <a:defRPr/>
            </a:pPr>
            <a:endParaRPr lang="en-US" sz="1350">
              <a:latin typeface="Arial" charset="0"/>
              <a:ea typeface="+mn-ea"/>
            </a:endParaRPr>
          </a:p>
        </p:txBody>
      </p:sp>
      <p:sp>
        <p:nvSpPr>
          <p:cNvPr id="15" name="AutoShape 7"/>
          <p:cNvSpPr>
            <a:spLocks noChangeArrowheads="1"/>
          </p:cNvSpPr>
          <p:nvPr userDrawn="1"/>
        </p:nvSpPr>
        <p:spPr bwMode="auto">
          <a:xfrm rot="5400000">
            <a:off x="3781426" y="3351213"/>
            <a:ext cx="4416425" cy="1371600"/>
          </a:xfrm>
          <a:prstGeom prst="homePlate">
            <a:avLst>
              <a:gd name="adj" fmla="val 19749"/>
            </a:avLst>
          </a:prstGeom>
          <a:gradFill flip="none" rotWithShape="1">
            <a:gsLst>
              <a:gs pos="0">
                <a:schemeClr val="tx1">
                  <a:tint val="66000"/>
                  <a:satMod val="160000"/>
                </a:schemeClr>
              </a:gs>
              <a:gs pos="50000">
                <a:schemeClr val="tx1">
                  <a:tint val="44500"/>
                  <a:satMod val="160000"/>
                </a:schemeClr>
              </a:gs>
              <a:gs pos="100000">
                <a:schemeClr val="tx1">
                  <a:tint val="23500"/>
                  <a:satMod val="160000"/>
                </a:schemeClr>
              </a:gs>
            </a:gsLst>
            <a:lin ang="0" scaled="1"/>
            <a:tileRect/>
          </a:gradFill>
          <a:ln w="6350">
            <a:noFill/>
            <a:miter lim="800000"/>
            <a:headEnd/>
            <a:tailEnd/>
          </a:ln>
          <a:effectLst/>
        </p:spPr>
        <p:txBody>
          <a:bodyPr lIns="54000" tIns="54000" rIns="54000" bIns="54000" anchor="ctr"/>
          <a:lstStyle/>
          <a:p>
            <a:pPr>
              <a:defRPr/>
            </a:pPr>
            <a:endParaRPr lang="en-US" sz="1350">
              <a:latin typeface="Arial" charset="0"/>
              <a:ea typeface="+mn-ea"/>
            </a:endParaRPr>
          </a:p>
        </p:txBody>
      </p:sp>
      <p:sp>
        <p:nvSpPr>
          <p:cNvPr id="17" name="Text Placeholder 16"/>
          <p:cNvSpPr>
            <a:spLocks noGrp="1"/>
          </p:cNvSpPr>
          <p:nvPr>
            <p:ph type="body" sz="quarter" idx="10"/>
          </p:nvPr>
        </p:nvSpPr>
        <p:spPr>
          <a:xfrm>
            <a:off x="762000" y="1417320"/>
            <a:ext cx="1371600" cy="457200"/>
          </a:xfrm>
          <a:prstGeom prst="rect">
            <a:avLst/>
          </a:prstGeom>
          <a:solidFill>
            <a:srgbClr val="4D4D4D"/>
          </a:solidFill>
        </p:spPr>
        <p:txBody>
          <a:bodyPr anchor="ctr"/>
          <a:lstStyle>
            <a:lvl1pPr marL="0" indent="0" algn="ctr">
              <a:spcBef>
                <a:spcPts val="0"/>
              </a:spcBef>
              <a:buNone/>
              <a:defRPr sz="900" b="1">
                <a:solidFill>
                  <a:srgbClr val="FFFFFF"/>
                </a:solidFill>
              </a:defRPr>
            </a:lvl1pPr>
          </a:lstStyle>
          <a:p>
            <a:pPr lvl="0"/>
            <a:r>
              <a:rPr lang="en-US"/>
              <a:t>Click to edit Master text styles</a:t>
            </a:r>
          </a:p>
        </p:txBody>
      </p:sp>
      <p:sp>
        <p:nvSpPr>
          <p:cNvPr id="18" name="Text Placeholder 16"/>
          <p:cNvSpPr>
            <a:spLocks noGrp="1"/>
          </p:cNvSpPr>
          <p:nvPr>
            <p:ph type="body" sz="quarter" idx="11"/>
          </p:nvPr>
        </p:nvSpPr>
        <p:spPr>
          <a:xfrm>
            <a:off x="2276475" y="1417320"/>
            <a:ext cx="1371600" cy="457200"/>
          </a:xfrm>
          <a:prstGeom prst="rect">
            <a:avLst/>
          </a:prstGeom>
          <a:solidFill>
            <a:srgbClr val="4D4D4D"/>
          </a:solidFill>
        </p:spPr>
        <p:txBody>
          <a:bodyPr anchor="ctr"/>
          <a:lstStyle>
            <a:lvl1pPr marL="0" indent="0" algn="ctr">
              <a:spcBef>
                <a:spcPts val="0"/>
              </a:spcBef>
              <a:buNone/>
              <a:defRPr lang="en-US" sz="900" b="1" kern="1200" dirty="0">
                <a:solidFill>
                  <a:srgbClr val="FFFFFF"/>
                </a:solidFill>
                <a:latin typeface="+mn-lt"/>
                <a:ea typeface="+mn-ea"/>
                <a:cs typeface="+mn-cs"/>
              </a:defRPr>
            </a:lvl1pPr>
          </a:lstStyle>
          <a:p>
            <a:pPr lvl="0"/>
            <a:r>
              <a:rPr lang="en-US"/>
              <a:t>Click to edit Master text styles</a:t>
            </a:r>
          </a:p>
        </p:txBody>
      </p:sp>
      <p:sp>
        <p:nvSpPr>
          <p:cNvPr id="19" name="Text Placeholder 16"/>
          <p:cNvSpPr>
            <a:spLocks noGrp="1"/>
          </p:cNvSpPr>
          <p:nvPr>
            <p:ph type="body" sz="quarter" idx="12"/>
          </p:nvPr>
        </p:nvSpPr>
        <p:spPr>
          <a:xfrm>
            <a:off x="3789363" y="1417320"/>
            <a:ext cx="1371600" cy="457200"/>
          </a:xfrm>
          <a:prstGeom prst="rect">
            <a:avLst/>
          </a:prstGeom>
          <a:solidFill>
            <a:srgbClr val="4D4D4D"/>
          </a:solidFill>
        </p:spPr>
        <p:txBody>
          <a:bodyPr anchor="ctr"/>
          <a:lstStyle>
            <a:lvl1pPr marL="0" indent="0" algn="ctr">
              <a:spcBef>
                <a:spcPts val="0"/>
              </a:spcBef>
              <a:buNone/>
              <a:defRPr lang="en-US" sz="900" b="1" kern="1200" dirty="0">
                <a:solidFill>
                  <a:srgbClr val="FFFFFF"/>
                </a:solidFill>
                <a:latin typeface="+mn-lt"/>
                <a:ea typeface="+mn-ea"/>
                <a:cs typeface="+mn-cs"/>
              </a:defRPr>
            </a:lvl1pPr>
          </a:lstStyle>
          <a:p>
            <a:pPr lvl="0"/>
            <a:r>
              <a:rPr lang="en-US"/>
              <a:t>Click to edit Master text styles</a:t>
            </a:r>
          </a:p>
        </p:txBody>
      </p:sp>
      <p:sp>
        <p:nvSpPr>
          <p:cNvPr id="20" name="Text Placeholder 16"/>
          <p:cNvSpPr>
            <a:spLocks noGrp="1"/>
          </p:cNvSpPr>
          <p:nvPr>
            <p:ph type="body" sz="quarter" idx="13"/>
          </p:nvPr>
        </p:nvSpPr>
        <p:spPr>
          <a:xfrm>
            <a:off x="5303838" y="1417320"/>
            <a:ext cx="1371600" cy="457200"/>
          </a:xfrm>
          <a:prstGeom prst="rect">
            <a:avLst/>
          </a:prstGeom>
          <a:solidFill>
            <a:srgbClr val="4D4D4D"/>
          </a:solidFill>
        </p:spPr>
        <p:txBody>
          <a:bodyPr anchor="ctr"/>
          <a:lstStyle>
            <a:lvl1pPr marL="0" indent="0" algn="ctr">
              <a:spcBef>
                <a:spcPts val="0"/>
              </a:spcBef>
              <a:buNone/>
              <a:defRPr lang="en-US" sz="900" b="1" kern="1200" dirty="0">
                <a:solidFill>
                  <a:srgbClr val="FFFFFF"/>
                </a:solidFill>
                <a:latin typeface="+mn-lt"/>
                <a:ea typeface="+mn-ea"/>
                <a:cs typeface="+mn-cs"/>
              </a:defRPr>
            </a:lvl1pPr>
          </a:lstStyle>
          <a:p>
            <a:pPr lvl="0"/>
            <a:r>
              <a:rPr lang="en-US"/>
              <a:t>Click to edit Master text styles</a:t>
            </a:r>
          </a:p>
        </p:txBody>
      </p:sp>
      <p:sp>
        <p:nvSpPr>
          <p:cNvPr id="21" name="Text Placeholder 16"/>
          <p:cNvSpPr>
            <a:spLocks noGrp="1"/>
          </p:cNvSpPr>
          <p:nvPr>
            <p:ph type="body" sz="quarter" idx="14"/>
          </p:nvPr>
        </p:nvSpPr>
        <p:spPr>
          <a:xfrm>
            <a:off x="6815138" y="1417320"/>
            <a:ext cx="1371600" cy="457200"/>
          </a:xfrm>
          <a:prstGeom prst="rect">
            <a:avLst/>
          </a:prstGeom>
          <a:solidFill>
            <a:srgbClr val="4D4D4D"/>
          </a:solidFill>
        </p:spPr>
        <p:txBody>
          <a:bodyPr anchor="ctr"/>
          <a:lstStyle>
            <a:lvl1pPr marL="0" indent="0" algn="ctr">
              <a:spcBef>
                <a:spcPts val="0"/>
              </a:spcBef>
              <a:buNone/>
              <a:defRPr lang="en-US" sz="900" b="1" kern="1200" dirty="0">
                <a:solidFill>
                  <a:srgbClr val="FFFFFF"/>
                </a:solidFill>
                <a:latin typeface="+mn-lt"/>
                <a:ea typeface="+mn-ea"/>
                <a:cs typeface="+mn-cs"/>
              </a:defRPr>
            </a:lvl1pPr>
          </a:lstStyle>
          <a:p>
            <a:pPr lvl="0"/>
            <a:r>
              <a:rPr lang="en-US"/>
              <a:t>Click to edit Master text styles</a:t>
            </a:r>
          </a:p>
        </p:txBody>
      </p:sp>
      <p:sp>
        <p:nvSpPr>
          <p:cNvPr id="26" name="Text Placeholder 19"/>
          <p:cNvSpPr>
            <a:spLocks noGrp="1"/>
          </p:cNvSpPr>
          <p:nvPr>
            <p:ph type="body" sz="quarter" idx="15"/>
          </p:nvPr>
        </p:nvSpPr>
        <p:spPr>
          <a:xfrm>
            <a:off x="609600" y="2133601"/>
            <a:ext cx="7891272" cy="1143000"/>
          </a:xfrm>
          <a:prstGeom prst="homePlate">
            <a:avLst>
              <a:gd name="adj" fmla="val 15807"/>
            </a:avLst>
          </a:prstGeom>
          <a:solidFill>
            <a:srgbClr val="FFFFFF"/>
          </a:solidFill>
          <a:ln>
            <a:solidFill>
              <a:srgbClr val="B01C2E"/>
            </a:solidFill>
          </a:ln>
        </p:spPr>
        <p:txBody>
          <a:bodyPr wrap="square" lIns="91440" tIns="45720" rIns="45720" bIns="45720" anchor="ctr">
            <a:noAutofit/>
          </a:bodyPr>
          <a:lstStyle>
            <a:lvl1pPr marL="89154" indent="-89154">
              <a:spcBef>
                <a:spcPts val="15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vl4pPr marL="514350">
              <a:buClr>
                <a:srgbClr val="B01C2E"/>
              </a:buClr>
              <a:buFont typeface="Arial" pitchFamily="34" charset="0"/>
              <a:buChar char="–"/>
              <a:defRPr sz="900"/>
            </a:lvl4pPr>
          </a:lstStyle>
          <a:p>
            <a:pPr lvl="0"/>
            <a:r>
              <a:rPr lang="en-US"/>
              <a:t>Click to edit Master text styles</a:t>
            </a:r>
          </a:p>
          <a:p>
            <a:pPr lvl="1"/>
            <a:r>
              <a:rPr lang="en-US"/>
              <a:t>Second level</a:t>
            </a:r>
          </a:p>
          <a:p>
            <a:pPr lvl="2"/>
            <a:r>
              <a:rPr lang="en-US"/>
              <a:t>Third level</a:t>
            </a:r>
          </a:p>
        </p:txBody>
      </p:sp>
      <p:sp>
        <p:nvSpPr>
          <p:cNvPr id="31" name="Text Placeholder 19"/>
          <p:cNvSpPr>
            <a:spLocks noGrp="1"/>
          </p:cNvSpPr>
          <p:nvPr>
            <p:ph type="body" sz="quarter" idx="21"/>
          </p:nvPr>
        </p:nvSpPr>
        <p:spPr>
          <a:xfrm>
            <a:off x="609600" y="3390901"/>
            <a:ext cx="7891272" cy="1143000"/>
          </a:xfrm>
          <a:prstGeom prst="homePlate">
            <a:avLst>
              <a:gd name="adj" fmla="val 15807"/>
            </a:avLst>
          </a:prstGeom>
          <a:solidFill>
            <a:srgbClr val="FFFFFF"/>
          </a:solidFill>
          <a:ln>
            <a:solidFill>
              <a:srgbClr val="B01C2E"/>
            </a:solidFill>
          </a:ln>
        </p:spPr>
        <p:txBody>
          <a:bodyPr wrap="square" lIns="91440" tIns="45720" rIns="45720" bIns="45720" anchor="ctr">
            <a:noAutofit/>
          </a:bodyPr>
          <a:lstStyle>
            <a:lvl1pPr marL="89154" indent="-89154">
              <a:spcBef>
                <a:spcPts val="15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vl4pPr>
              <a:defRPr lang="en-US" sz="900" kern="1200" dirty="0">
                <a:solidFill>
                  <a:schemeClr val="tx1"/>
                </a:solidFill>
                <a:latin typeface="+mn-lt"/>
                <a:ea typeface="+mn-ea"/>
                <a:cs typeface="+mn-cs"/>
              </a:defRPr>
            </a:lvl4pPr>
          </a:lstStyle>
          <a:p>
            <a:pPr lvl="0"/>
            <a:r>
              <a:rPr lang="en-US"/>
              <a:t>Click to edit Master text styles</a:t>
            </a:r>
          </a:p>
          <a:p>
            <a:pPr lvl="1"/>
            <a:r>
              <a:rPr lang="en-US"/>
              <a:t>Second level</a:t>
            </a:r>
          </a:p>
          <a:p>
            <a:pPr lvl="2"/>
            <a:r>
              <a:rPr lang="en-US"/>
              <a:t>Third level</a:t>
            </a:r>
          </a:p>
        </p:txBody>
      </p:sp>
      <p:sp>
        <p:nvSpPr>
          <p:cNvPr id="32" name="Text Placeholder 19"/>
          <p:cNvSpPr>
            <a:spLocks noGrp="1"/>
          </p:cNvSpPr>
          <p:nvPr>
            <p:ph type="body" sz="quarter" idx="22"/>
          </p:nvPr>
        </p:nvSpPr>
        <p:spPr>
          <a:xfrm>
            <a:off x="609600" y="4648200"/>
            <a:ext cx="7891272" cy="1143000"/>
          </a:xfrm>
          <a:prstGeom prst="homePlate">
            <a:avLst>
              <a:gd name="adj" fmla="val 15807"/>
            </a:avLst>
          </a:prstGeom>
          <a:solidFill>
            <a:srgbClr val="FFFFFF"/>
          </a:solidFill>
          <a:ln>
            <a:solidFill>
              <a:srgbClr val="B01C2E"/>
            </a:solidFill>
          </a:ln>
        </p:spPr>
        <p:txBody>
          <a:bodyPr wrap="square" lIns="91440" tIns="45720" rIns="45720" bIns="45720" anchor="ctr">
            <a:noAutofit/>
          </a:bodyPr>
          <a:lstStyle>
            <a:lvl1pPr marL="89154" indent="-89154">
              <a:spcBef>
                <a:spcPts val="15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vl4pPr>
              <a:defRPr lang="en-US" sz="900" kern="1200" dirty="0">
                <a:solidFill>
                  <a:schemeClr val="tx1"/>
                </a:solidFill>
                <a:latin typeface="+mn-lt"/>
                <a:ea typeface="+mn-ea"/>
                <a:cs typeface="+mn-cs"/>
              </a:defRPr>
            </a:lvl4pPr>
          </a:lstStyle>
          <a:p>
            <a:pPr lvl="0"/>
            <a:r>
              <a:rPr lang="en-US"/>
              <a:t>Click to edit Master text styles</a:t>
            </a:r>
          </a:p>
          <a:p>
            <a:pPr lvl="1"/>
            <a:r>
              <a:rPr lang="en-US"/>
              <a:t>Second level</a:t>
            </a:r>
          </a:p>
          <a:p>
            <a:pPr lvl="2"/>
            <a:r>
              <a:rPr lang="en-US"/>
              <a:t>Third level</a:t>
            </a:r>
          </a:p>
        </p:txBody>
      </p:sp>
      <p:sp>
        <p:nvSpPr>
          <p:cNvPr id="23"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6" name="Slide Number Placeholder 9"/>
          <p:cNvSpPr>
            <a:spLocks noGrp="1"/>
          </p:cNvSpPr>
          <p:nvPr>
            <p:ph type="sldNum" sz="quarter" idx="23"/>
          </p:nvPr>
        </p:nvSpPr>
        <p:spPr/>
        <p:txBody>
          <a:bodyPr/>
          <a:lstStyle>
            <a:lvl1pPr>
              <a:defRPr/>
            </a:lvl1pPr>
          </a:lstStyle>
          <a:p>
            <a:fld id="{4755A724-3117-D848-90FF-6F79FEC20653}" type="slidenum">
              <a:rPr lang="en-US" altLang="en-US"/>
              <a:pPr/>
              <a:t>‹#›</a:t>
            </a:fld>
            <a:endParaRPr lang="en-US" altLang="en-US"/>
          </a:p>
        </p:txBody>
      </p:sp>
      <p:sp>
        <p:nvSpPr>
          <p:cNvPr id="22" name="Footer Placeholder 21"/>
          <p:cNvSpPr>
            <a:spLocks noGrp="1"/>
          </p:cNvSpPr>
          <p:nvPr>
            <p:ph type="ftr" sz="quarter" idx="24"/>
          </p:nvPr>
        </p:nvSpPr>
        <p:spPr/>
        <p:txBody>
          <a:bodyPr/>
          <a:lstStyle>
            <a:lvl1pPr>
              <a:defRPr smtClean="0"/>
            </a:lvl1pPr>
          </a:lstStyle>
          <a:p>
            <a:pPr>
              <a:defRPr/>
            </a:pPr>
            <a:r>
              <a:rPr lang="en-US"/>
              <a:t>Interest Rate and Credit Risks</a:t>
            </a:r>
          </a:p>
        </p:txBody>
      </p:sp>
    </p:spTree>
    <p:extLst>
      <p:ext uri="{BB962C8B-B14F-4D97-AF65-F5344CB8AC3E}">
        <p14:creationId xmlns:p14="http://schemas.microsoft.com/office/powerpoint/2010/main" val="186578382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ext Blocks - Chevrons resulting From">
    <p:spTree>
      <p:nvGrpSpPr>
        <p:cNvPr id="1" name=""/>
        <p:cNvGrpSpPr/>
        <p:nvPr/>
      </p:nvGrpSpPr>
      <p:grpSpPr>
        <a:xfrm>
          <a:off x="0" y="0"/>
          <a:ext cx="0" cy="0"/>
          <a:chOff x="0" y="0"/>
          <a:chExt cx="0" cy="0"/>
        </a:xfrm>
      </p:grpSpPr>
      <p:sp>
        <p:nvSpPr>
          <p:cNvPr id="21" name="Text Placeholder 12"/>
          <p:cNvSpPr>
            <a:spLocks noGrp="1"/>
          </p:cNvSpPr>
          <p:nvPr>
            <p:ph type="body" sz="quarter" idx="18"/>
          </p:nvPr>
        </p:nvSpPr>
        <p:spPr>
          <a:xfrm>
            <a:off x="3273552" y="1444752"/>
            <a:ext cx="2596896" cy="3968496"/>
          </a:xfrm>
          <a:prstGeom prst="rect">
            <a:avLst/>
          </a:prstGeom>
        </p:spPr>
        <p:txBody>
          <a:bodyPr wrap="square" lIns="640080" rIns="640080" anchor="ctr" anchorCtr="1">
            <a:noAutofit/>
          </a:bodyPr>
          <a:lstStyle>
            <a:lvl1pPr marL="0" indent="0" algn="ctr">
              <a:spcBef>
                <a:spcPts val="0"/>
              </a:spcBef>
              <a:spcAft>
                <a:spcPts val="0"/>
              </a:spcAft>
              <a:buNone/>
              <a:defRPr sz="900" b="1"/>
            </a:lvl1pPr>
          </a:lstStyle>
          <a:p>
            <a:pPr lvl="0"/>
            <a:r>
              <a:rPr lang="en-US"/>
              <a:t>Click to edit Master text styles</a:t>
            </a:r>
          </a:p>
        </p:txBody>
      </p:sp>
      <p:sp>
        <p:nvSpPr>
          <p:cNvPr id="14" name="Text Placeholder 19"/>
          <p:cNvSpPr>
            <a:spLocks noGrp="1"/>
          </p:cNvSpPr>
          <p:nvPr>
            <p:ph type="body" sz="quarter" idx="15"/>
          </p:nvPr>
        </p:nvSpPr>
        <p:spPr>
          <a:xfrm>
            <a:off x="5370576" y="1524000"/>
            <a:ext cx="3163824" cy="731520"/>
          </a:xfrm>
          <a:prstGeom prst="homePlate">
            <a:avLst>
              <a:gd name="adj" fmla="val 33249"/>
            </a:avLst>
          </a:prstGeom>
          <a:noFill/>
          <a:ln>
            <a:solidFill>
              <a:srgbClr val="B01C2E"/>
            </a:solidFill>
          </a:ln>
        </p:spPr>
        <p:txBody>
          <a:bodyPr wrap="square" lIns="91440" tIns="45720" rIns="182880" bIns="45720" anchor="ctr">
            <a:noAutofit/>
          </a:bodyPr>
          <a:lstStyle>
            <a:lvl1pPr marL="89154" indent="-89154">
              <a:spcBef>
                <a:spcPts val="15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a:p>
            <a:pPr lvl="1"/>
            <a:r>
              <a:rPr lang="en-US"/>
              <a:t>Second level</a:t>
            </a:r>
          </a:p>
          <a:p>
            <a:pPr lvl="2"/>
            <a:r>
              <a:rPr lang="en-US"/>
              <a:t>Third level</a:t>
            </a:r>
          </a:p>
        </p:txBody>
      </p:sp>
      <p:sp>
        <p:nvSpPr>
          <p:cNvPr id="18" name="Text Placeholder 19"/>
          <p:cNvSpPr>
            <a:spLocks noGrp="1"/>
          </p:cNvSpPr>
          <p:nvPr>
            <p:ph type="body" sz="quarter" idx="31"/>
          </p:nvPr>
        </p:nvSpPr>
        <p:spPr>
          <a:xfrm flipH="1">
            <a:off x="609600" y="1524000"/>
            <a:ext cx="3163824" cy="731520"/>
          </a:xfrm>
          <a:prstGeom prst="homePlate">
            <a:avLst>
              <a:gd name="adj" fmla="val 33249"/>
            </a:avLst>
          </a:prstGeom>
          <a:noFill/>
          <a:ln>
            <a:solidFill>
              <a:srgbClr val="B01C2E"/>
            </a:solidFill>
          </a:ln>
        </p:spPr>
        <p:txBody>
          <a:bodyPr wrap="square" lIns="182880" tIns="45720" rIns="91440" bIns="45720" anchor="ctr">
            <a:noAutofit/>
          </a:bodyPr>
          <a:lstStyle>
            <a:lvl1pPr marL="89154" indent="-89154">
              <a:spcBef>
                <a:spcPts val="15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a:p>
            <a:pPr lvl="1"/>
            <a:r>
              <a:rPr lang="en-US"/>
              <a:t>Second level</a:t>
            </a:r>
          </a:p>
          <a:p>
            <a:pPr lvl="2"/>
            <a:r>
              <a:rPr lang="en-US"/>
              <a:t>Third level</a:t>
            </a:r>
          </a:p>
        </p:txBody>
      </p:sp>
      <p:sp>
        <p:nvSpPr>
          <p:cNvPr id="19" name="Text Placeholder 19"/>
          <p:cNvSpPr>
            <a:spLocks noGrp="1"/>
          </p:cNvSpPr>
          <p:nvPr>
            <p:ph type="body" sz="quarter" idx="32"/>
          </p:nvPr>
        </p:nvSpPr>
        <p:spPr>
          <a:xfrm>
            <a:off x="5370576" y="2550160"/>
            <a:ext cx="3163824" cy="731520"/>
          </a:xfrm>
          <a:prstGeom prst="homePlate">
            <a:avLst>
              <a:gd name="adj" fmla="val 33249"/>
            </a:avLst>
          </a:prstGeom>
          <a:noFill/>
          <a:ln>
            <a:solidFill>
              <a:srgbClr val="B01C2E"/>
            </a:solidFill>
          </a:ln>
        </p:spPr>
        <p:txBody>
          <a:bodyPr wrap="square" lIns="91440" tIns="45720" rIns="182880" bIns="45720" anchor="ctr">
            <a:noAutofit/>
          </a:bodyPr>
          <a:lstStyle>
            <a:lvl1pPr marL="89154" indent="-89154">
              <a:spcBef>
                <a:spcPts val="15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a:p>
            <a:pPr lvl="1"/>
            <a:r>
              <a:rPr lang="en-US"/>
              <a:t>Second level</a:t>
            </a:r>
          </a:p>
          <a:p>
            <a:pPr lvl="2"/>
            <a:r>
              <a:rPr lang="en-US"/>
              <a:t>Third level</a:t>
            </a:r>
          </a:p>
        </p:txBody>
      </p:sp>
      <p:sp>
        <p:nvSpPr>
          <p:cNvPr id="20" name="Text Placeholder 19"/>
          <p:cNvSpPr>
            <a:spLocks noGrp="1"/>
          </p:cNvSpPr>
          <p:nvPr>
            <p:ph type="body" sz="quarter" idx="33"/>
          </p:nvPr>
        </p:nvSpPr>
        <p:spPr>
          <a:xfrm flipH="1">
            <a:off x="609600" y="2550160"/>
            <a:ext cx="3163824" cy="731520"/>
          </a:xfrm>
          <a:prstGeom prst="homePlate">
            <a:avLst>
              <a:gd name="adj" fmla="val 33249"/>
            </a:avLst>
          </a:prstGeom>
          <a:noFill/>
          <a:ln>
            <a:solidFill>
              <a:srgbClr val="B01C2E"/>
            </a:solidFill>
          </a:ln>
        </p:spPr>
        <p:txBody>
          <a:bodyPr wrap="square" lIns="182880" tIns="45720" rIns="91440" bIns="45720" anchor="ctr">
            <a:noAutofit/>
          </a:bodyPr>
          <a:lstStyle>
            <a:lvl1pPr marL="89154" indent="-89154">
              <a:spcBef>
                <a:spcPts val="15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a:p>
            <a:pPr lvl="1"/>
            <a:r>
              <a:rPr lang="en-US"/>
              <a:t>Second level</a:t>
            </a:r>
          </a:p>
          <a:p>
            <a:pPr lvl="2"/>
            <a:r>
              <a:rPr lang="en-US"/>
              <a:t>Third level</a:t>
            </a:r>
          </a:p>
        </p:txBody>
      </p:sp>
      <p:sp>
        <p:nvSpPr>
          <p:cNvPr id="28" name="Text Placeholder 19"/>
          <p:cNvSpPr>
            <a:spLocks noGrp="1"/>
          </p:cNvSpPr>
          <p:nvPr>
            <p:ph type="body" sz="quarter" idx="34"/>
          </p:nvPr>
        </p:nvSpPr>
        <p:spPr>
          <a:xfrm>
            <a:off x="5370576" y="3576320"/>
            <a:ext cx="3163824" cy="731520"/>
          </a:xfrm>
          <a:prstGeom prst="homePlate">
            <a:avLst>
              <a:gd name="adj" fmla="val 33249"/>
            </a:avLst>
          </a:prstGeom>
          <a:noFill/>
          <a:ln>
            <a:solidFill>
              <a:srgbClr val="B01C2E"/>
            </a:solidFill>
          </a:ln>
        </p:spPr>
        <p:txBody>
          <a:bodyPr wrap="square" lIns="91440" tIns="45720" rIns="182880" bIns="45720" anchor="ctr">
            <a:noAutofit/>
          </a:bodyPr>
          <a:lstStyle>
            <a:lvl1pPr marL="89154" indent="-89154">
              <a:spcBef>
                <a:spcPts val="15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a:p>
            <a:pPr lvl="1"/>
            <a:r>
              <a:rPr lang="en-US"/>
              <a:t>Second level</a:t>
            </a:r>
          </a:p>
          <a:p>
            <a:pPr lvl="2"/>
            <a:r>
              <a:rPr lang="en-US"/>
              <a:t>Third level</a:t>
            </a:r>
          </a:p>
        </p:txBody>
      </p:sp>
      <p:sp>
        <p:nvSpPr>
          <p:cNvPr id="32" name="Text Placeholder 19"/>
          <p:cNvSpPr>
            <a:spLocks noGrp="1"/>
          </p:cNvSpPr>
          <p:nvPr>
            <p:ph type="body" sz="quarter" idx="35"/>
          </p:nvPr>
        </p:nvSpPr>
        <p:spPr>
          <a:xfrm flipH="1">
            <a:off x="609600" y="3576320"/>
            <a:ext cx="3163824" cy="731520"/>
          </a:xfrm>
          <a:prstGeom prst="homePlate">
            <a:avLst>
              <a:gd name="adj" fmla="val 33249"/>
            </a:avLst>
          </a:prstGeom>
          <a:noFill/>
          <a:ln>
            <a:solidFill>
              <a:srgbClr val="B01C2E"/>
            </a:solidFill>
          </a:ln>
        </p:spPr>
        <p:txBody>
          <a:bodyPr wrap="square" lIns="182880" tIns="45720" rIns="91440" bIns="45720" anchor="ctr">
            <a:noAutofit/>
          </a:bodyPr>
          <a:lstStyle>
            <a:lvl1pPr marL="89154" indent="-89154">
              <a:spcBef>
                <a:spcPts val="15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a:p>
            <a:pPr lvl="1"/>
            <a:r>
              <a:rPr lang="en-US"/>
              <a:t>Second level</a:t>
            </a:r>
          </a:p>
          <a:p>
            <a:pPr lvl="2"/>
            <a:r>
              <a:rPr lang="en-US"/>
              <a:t>Third level</a:t>
            </a:r>
          </a:p>
        </p:txBody>
      </p:sp>
      <p:sp>
        <p:nvSpPr>
          <p:cNvPr id="33" name="Text Placeholder 19"/>
          <p:cNvSpPr>
            <a:spLocks noGrp="1"/>
          </p:cNvSpPr>
          <p:nvPr>
            <p:ph type="body" sz="quarter" idx="36"/>
          </p:nvPr>
        </p:nvSpPr>
        <p:spPr>
          <a:xfrm>
            <a:off x="5370576" y="4602480"/>
            <a:ext cx="3163824" cy="731520"/>
          </a:xfrm>
          <a:prstGeom prst="homePlate">
            <a:avLst>
              <a:gd name="adj" fmla="val 33249"/>
            </a:avLst>
          </a:prstGeom>
          <a:noFill/>
          <a:ln>
            <a:solidFill>
              <a:srgbClr val="B01C2E"/>
            </a:solidFill>
          </a:ln>
        </p:spPr>
        <p:txBody>
          <a:bodyPr wrap="square" lIns="91440" tIns="45720" rIns="182880" bIns="45720" anchor="ctr">
            <a:noAutofit/>
          </a:bodyPr>
          <a:lstStyle>
            <a:lvl1pPr marL="89154" indent="-89154">
              <a:spcBef>
                <a:spcPts val="15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a:p>
            <a:pPr lvl="1"/>
            <a:r>
              <a:rPr lang="en-US"/>
              <a:t>Second level</a:t>
            </a:r>
          </a:p>
          <a:p>
            <a:pPr lvl="2"/>
            <a:r>
              <a:rPr lang="en-US"/>
              <a:t>Third level</a:t>
            </a:r>
          </a:p>
        </p:txBody>
      </p:sp>
      <p:sp>
        <p:nvSpPr>
          <p:cNvPr id="34" name="Text Placeholder 19"/>
          <p:cNvSpPr>
            <a:spLocks noGrp="1"/>
          </p:cNvSpPr>
          <p:nvPr>
            <p:ph type="body" sz="quarter" idx="37"/>
          </p:nvPr>
        </p:nvSpPr>
        <p:spPr>
          <a:xfrm flipH="1">
            <a:off x="609600" y="4602480"/>
            <a:ext cx="3163824" cy="731520"/>
          </a:xfrm>
          <a:prstGeom prst="homePlate">
            <a:avLst>
              <a:gd name="adj" fmla="val 33249"/>
            </a:avLst>
          </a:prstGeom>
          <a:noFill/>
          <a:ln>
            <a:solidFill>
              <a:srgbClr val="B01C2E"/>
            </a:solidFill>
          </a:ln>
        </p:spPr>
        <p:txBody>
          <a:bodyPr wrap="square" lIns="182880" tIns="45720" rIns="91440" bIns="45720" anchor="ctr">
            <a:noAutofit/>
          </a:bodyPr>
          <a:lstStyle>
            <a:lvl1pPr marL="89154" indent="-89154">
              <a:spcBef>
                <a:spcPts val="15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a:p>
            <a:pPr lvl="1"/>
            <a:r>
              <a:rPr lang="en-US"/>
              <a:t>Second level</a:t>
            </a:r>
          </a:p>
          <a:p>
            <a:pPr lvl="2"/>
            <a:r>
              <a:rPr lang="en-US"/>
              <a:t>Third level</a:t>
            </a:r>
          </a:p>
        </p:txBody>
      </p:sp>
      <p:sp>
        <p:nvSpPr>
          <p:cNvPr id="13"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2" name="Slide Number Placeholder 9"/>
          <p:cNvSpPr>
            <a:spLocks noGrp="1"/>
          </p:cNvSpPr>
          <p:nvPr>
            <p:ph type="sldNum" sz="quarter" idx="38"/>
          </p:nvPr>
        </p:nvSpPr>
        <p:spPr/>
        <p:txBody>
          <a:bodyPr/>
          <a:lstStyle>
            <a:lvl1pPr>
              <a:defRPr/>
            </a:lvl1pPr>
          </a:lstStyle>
          <a:p>
            <a:fld id="{BA6B416F-5AE6-D74C-AE38-5D34E63DFA9A}" type="slidenum">
              <a:rPr lang="en-US" altLang="en-US"/>
              <a:pPr/>
              <a:t>‹#›</a:t>
            </a:fld>
            <a:endParaRPr lang="en-US" altLang="en-US"/>
          </a:p>
        </p:txBody>
      </p:sp>
      <p:sp>
        <p:nvSpPr>
          <p:cNvPr id="15" name="Footer Placeholder 12"/>
          <p:cNvSpPr>
            <a:spLocks noGrp="1"/>
          </p:cNvSpPr>
          <p:nvPr>
            <p:ph type="ftr" sz="quarter" idx="39"/>
          </p:nvPr>
        </p:nvSpPr>
        <p:spPr/>
        <p:txBody>
          <a:bodyPr/>
          <a:lstStyle>
            <a:lvl1pPr>
              <a:defRPr/>
            </a:lvl1pPr>
          </a:lstStyle>
          <a:p>
            <a:pPr>
              <a:defRPr/>
            </a:pPr>
            <a:r>
              <a:rPr lang="en-US"/>
              <a:t>Interest Rate and Credit Risks</a:t>
            </a:r>
          </a:p>
        </p:txBody>
      </p:sp>
    </p:spTree>
    <p:extLst>
      <p:ext uri="{BB962C8B-B14F-4D97-AF65-F5344CB8AC3E}">
        <p14:creationId xmlns:p14="http://schemas.microsoft.com/office/powerpoint/2010/main" val="179552700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ext Blocks - Chevrons leading to">
    <p:spTree>
      <p:nvGrpSpPr>
        <p:cNvPr id="1" name=""/>
        <p:cNvGrpSpPr/>
        <p:nvPr/>
      </p:nvGrpSpPr>
      <p:grpSpPr>
        <a:xfrm>
          <a:off x="0" y="0"/>
          <a:ext cx="0" cy="0"/>
          <a:chOff x="0" y="0"/>
          <a:chExt cx="0" cy="0"/>
        </a:xfrm>
      </p:grpSpPr>
      <p:sp>
        <p:nvSpPr>
          <p:cNvPr id="19" name="Text Placeholder 12"/>
          <p:cNvSpPr>
            <a:spLocks noGrp="1"/>
          </p:cNvSpPr>
          <p:nvPr>
            <p:ph type="body" sz="quarter" idx="18"/>
          </p:nvPr>
        </p:nvSpPr>
        <p:spPr>
          <a:xfrm>
            <a:off x="6248400" y="1420504"/>
            <a:ext cx="2587752" cy="4800600"/>
          </a:xfrm>
          <a:prstGeom prst="rect">
            <a:avLst/>
          </a:prstGeom>
          <a:noFill/>
          <a:ln>
            <a:solidFill>
              <a:srgbClr val="C0C0C0"/>
            </a:solidFill>
          </a:ln>
        </p:spPr>
        <p:txBody>
          <a:bodyPr wrap="square" lIns="91440" anchor="t" anchorCtr="0">
            <a:noAutofit/>
          </a:bodyPr>
          <a:lstStyle>
            <a:lvl1pPr marL="175022" indent="-175022" algn="l">
              <a:spcBef>
                <a:spcPts val="150"/>
              </a:spcBef>
              <a:buClr>
                <a:srgbClr val="B01C2E"/>
              </a:buClr>
              <a:buFont typeface="Wingdings 2" pitchFamily="18" charset="2"/>
              <a:buChar char=""/>
              <a:defRPr sz="900" baseline="0"/>
            </a:lvl1pPr>
            <a:lvl2pPr marL="253604" indent="-129779">
              <a:spcBef>
                <a:spcPts val="150"/>
              </a:spcBef>
              <a:buClr>
                <a:srgbClr val="B01C2E"/>
              </a:buClr>
              <a:buFont typeface="Arial" pitchFamily="34" charset="0"/>
              <a:buChar char="•"/>
              <a:tabLst/>
              <a:defRPr sz="900" baseline="0"/>
            </a:lvl2pPr>
            <a:lvl3pPr marL="377190" indent="-129779">
              <a:spcBef>
                <a:spcPts val="150"/>
              </a:spcBef>
              <a:buClr>
                <a:srgbClr val="B01C2E"/>
              </a:buClr>
              <a:buFont typeface="Arial" pitchFamily="34" charset="0"/>
              <a:buChar char="–"/>
              <a:defRPr sz="900" baseline="0"/>
            </a:lvl3pPr>
            <a:lvl4pPr marL="514350" indent="-130302">
              <a:spcBef>
                <a:spcPts val="150"/>
              </a:spcBef>
              <a:buClr>
                <a:srgbClr val="B01C2E"/>
              </a:buClr>
              <a:buFont typeface="Arial" pitchFamily="34" charset="0"/>
              <a:buChar char="–"/>
              <a:tabLst/>
              <a:defRPr sz="900"/>
            </a:lvl4pPr>
            <a:lvl5pPr marL="637794" indent="-130302">
              <a:spcBef>
                <a:spcPts val="150"/>
              </a:spcBef>
              <a:buClr>
                <a:srgbClr val="B01C2E"/>
              </a:buClr>
              <a:buFont typeface="Arial" pitchFamily="34" charset="0"/>
              <a:buChar char="–"/>
              <a:defRPr sz="900"/>
            </a:lvl5pPr>
            <a:lvl6pPr marL="836676">
              <a:buClr>
                <a:srgbClr val="B01C1A"/>
              </a:buClr>
              <a:buFont typeface="Arial" pitchFamily="34" charset="0"/>
              <a:buChar char="–"/>
              <a:defRPr sz="9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19"/>
          <p:cNvSpPr>
            <a:spLocks noGrp="1"/>
          </p:cNvSpPr>
          <p:nvPr>
            <p:ph type="body" sz="quarter" idx="15"/>
          </p:nvPr>
        </p:nvSpPr>
        <p:spPr>
          <a:xfrm>
            <a:off x="502920" y="1554480"/>
            <a:ext cx="5532120" cy="960120"/>
          </a:xfrm>
          <a:prstGeom prst="homePlate">
            <a:avLst>
              <a:gd name="adj" fmla="val 15807"/>
            </a:avLst>
          </a:prstGeom>
          <a:solidFill>
            <a:srgbClr val="FFFFFF"/>
          </a:solidFill>
          <a:ln>
            <a:solidFill>
              <a:srgbClr val="B01C2E"/>
            </a:solidFill>
          </a:ln>
        </p:spPr>
        <p:txBody>
          <a:bodyPr wrap="square" lIns="91440" tIns="45720" rIns="45720" bIns="45720" anchor="ctr">
            <a:noAutofit/>
          </a:bodyPr>
          <a:lstStyle>
            <a:lvl1pPr marL="89154" indent="-89154">
              <a:spcBef>
                <a:spcPts val="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a:p>
            <a:pPr lvl="1"/>
            <a:r>
              <a:rPr lang="en-US"/>
              <a:t>Second level</a:t>
            </a:r>
          </a:p>
          <a:p>
            <a:pPr lvl="2"/>
            <a:r>
              <a:rPr lang="en-US"/>
              <a:t>Third level</a:t>
            </a:r>
          </a:p>
        </p:txBody>
      </p:sp>
      <p:sp>
        <p:nvSpPr>
          <p:cNvPr id="11" name="Text Placeholder 19"/>
          <p:cNvSpPr>
            <a:spLocks noGrp="1"/>
          </p:cNvSpPr>
          <p:nvPr>
            <p:ph type="body" sz="quarter" idx="21"/>
          </p:nvPr>
        </p:nvSpPr>
        <p:spPr>
          <a:xfrm>
            <a:off x="502920" y="2748280"/>
            <a:ext cx="5532120" cy="960120"/>
          </a:xfrm>
          <a:prstGeom prst="homePlate">
            <a:avLst>
              <a:gd name="adj" fmla="val 15807"/>
            </a:avLst>
          </a:prstGeom>
          <a:solidFill>
            <a:srgbClr val="FFFFFF"/>
          </a:solidFill>
          <a:ln>
            <a:solidFill>
              <a:srgbClr val="B01C2E"/>
            </a:solidFill>
          </a:ln>
        </p:spPr>
        <p:txBody>
          <a:bodyPr wrap="square" lIns="91440" tIns="45720" rIns="45720" bIns="45720" anchor="ctr">
            <a:noAutofit/>
          </a:bodyPr>
          <a:lstStyle>
            <a:lvl1pPr marL="89154" indent="-89154">
              <a:spcBef>
                <a:spcPts val="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a:p>
            <a:pPr lvl="1"/>
            <a:r>
              <a:rPr lang="en-US"/>
              <a:t>Second level</a:t>
            </a:r>
          </a:p>
          <a:p>
            <a:pPr lvl="2"/>
            <a:r>
              <a:rPr lang="en-US"/>
              <a:t>Third level</a:t>
            </a:r>
          </a:p>
        </p:txBody>
      </p:sp>
      <p:sp>
        <p:nvSpPr>
          <p:cNvPr id="12" name="Text Placeholder 19"/>
          <p:cNvSpPr>
            <a:spLocks noGrp="1"/>
          </p:cNvSpPr>
          <p:nvPr>
            <p:ph type="body" sz="quarter" idx="22"/>
          </p:nvPr>
        </p:nvSpPr>
        <p:spPr>
          <a:xfrm>
            <a:off x="502920" y="3942080"/>
            <a:ext cx="5532120" cy="960120"/>
          </a:xfrm>
          <a:prstGeom prst="homePlate">
            <a:avLst>
              <a:gd name="adj" fmla="val 15807"/>
            </a:avLst>
          </a:prstGeom>
          <a:solidFill>
            <a:srgbClr val="FFFFFF"/>
          </a:solidFill>
          <a:ln>
            <a:solidFill>
              <a:srgbClr val="B01C2E"/>
            </a:solidFill>
          </a:ln>
        </p:spPr>
        <p:txBody>
          <a:bodyPr wrap="square" lIns="91440" tIns="45720" rIns="45720" bIns="45720" anchor="ctr">
            <a:noAutofit/>
          </a:bodyPr>
          <a:lstStyle>
            <a:lvl1pPr marL="89154" indent="-89154">
              <a:spcBef>
                <a:spcPts val="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a:p>
            <a:pPr lvl="1"/>
            <a:r>
              <a:rPr lang="en-US"/>
              <a:t>Second level</a:t>
            </a:r>
          </a:p>
          <a:p>
            <a:pPr lvl="2"/>
            <a:r>
              <a:rPr lang="en-US"/>
              <a:t>Third level</a:t>
            </a:r>
          </a:p>
        </p:txBody>
      </p:sp>
      <p:sp>
        <p:nvSpPr>
          <p:cNvPr id="16" name="Text Placeholder 19"/>
          <p:cNvSpPr>
            <a:spLocks noGrp="1"/>
          </p:cNvSpPr>
          <p:nvPr>
            <p:ph type="body" sz="quarter" idx="23"/>
          </p:nvPr>
        </p:nvSpPr>
        <p:spPr>
          <a:xfrm>
            <a:off x="502920" y="5135880"/>
            <a:ext cx="5532120" cy="960120"/>
          </a:xfrm>
          <a:prstGeom prst="homePlate">
            <a:avLst>
              <a:gd name="adj" fmla="val 15807"/>
            </a:avLst>
          </a:prstGeom>
          <a:solidFill>
            <a:srgbClr val="FFFFFF"/>
          </a:solidFill>
          <a:ln>
            <a:solidFill>
              <a:srgbClr val="B01C2E"/>
            </a:solidFill>
          </a:ln>
        </p:spPr>
        <p:txBody>
          <a:bodyPr wrap="square" lIns="91440" tIns="45720" rIns="45720" bIns="45720" anchor="ctr">
            <a:noAutofit/>
          </a:bodyPr>
          <a:lstStyle>
            <a:lvl1pPr marL="89154" indent="-89154">
              <a:spcBef>
                <a:spcPts val="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a:p>
            <a:pPr lvl="1"/>
            <a:r>
              <a:rPr lang="en-US"/>
              <a:t>Second level</a:t>
            </a:r>
          </a:p>
          <a:p>
            <a:pPr lvl="2"/>
            <a:r>
              <a:rPr lang="en-US"/>
              <a:t>Third level</a:t>
            </a:r>
          </a:p>
        </p:txBody>
      </p:sp>
      <p:sp>
        <p:nvSpPr>
          <p:cNvPr id="9"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8" name="Slide Number Placeholder 9"/>
          <p:cNvSpPr>
            <a:spLocks noGrp="1"/>
          </p:cNvSpPr>
          <p:nvPr>
            <p:ph type="sldNum" sz="quarter" idx="24"/>
          </p:nvPr>
        </p:nvSpPr>
        <p:spPr/>
        <p:txBody>
          <a:bodyPr/>
          <a:lstStyle>
            <a:lvl1pPr>
              <a:defRPr/>
            </a:lvl1pPr>
          </a:lstStyle>
          <a:p>
            <a:fld id="{12EFD6B5-614C-464C-AC16-8E45A0815BB5}" type="slidenum">
              <a:rPr lang="en-US" altLang="en-US"/>
              <a:pPr/>
              <a:t>‹#›</a:t>
            </a:fld>
            <a:endParaRPr lang="en-US" altLang="en-US"/>
          </a:p>
        </p:txBody>
      </p:sp>
      <p:sp>
        <p:nvSpPr>
          <p:cNvPr id="13" name="Footer Placeholder 12"/>
          <p:cNvSpPr>
            <a:spLocks noGrp="1"/>
          </p:cNvSpPr>
          <p:nvPr>
            <p:ph type="ftr" sz="quarter" idx="25"/>
          </p:nvPr>
        </p:nvSpPr>
        <p:spPr/>
        <p:txBody>
          <a:bodyPr/>
          <a:lstStyle>
            <a:lvl1pPr>
              <a:defRPr/>
            </a:lvl1pPr>
          </a:lstStyle>
          <a:p>
            <a:pPr>
              <a:defRPr/>
            </a:pPr>
            <a:r>
              <a:rPr lang="en-US"/>
              <a:t>Interest Rate and Credit Risks</a:t>
            </a:r>
          </a:p>
        </p:txBody>
      </p:sp>
    </p:spTree>
    <p:extLst>
      <p:ext uri="{BB962C8B-B14F-4D97-AF65-F5344CB8AC3E}">
        <p14:creationId xmlns:p14="http://schemas.microsoft.com/office/powerpoint/2010/main" val="39435779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Phases and threads with arrows">
    <p:spTree>
      <p:nvGrpSpPr>
        <p:cNvPr id="1" name=""/>
        <p:cNvGrpSpPr/>
        <p:nvPr/>
      </p:nvGrpSpPr>
      <p:grpSpPr>
        <a:xfrm>
          <a:off x="0" y="0"/>
          <a:ext cx="0" cy="0"/>
          <a:chOff x="0" y="0"/>
          <a:chExt cx="0" cy="0"/>
        </a:xfrm>
      </p:grpSpPr>
      <p:sp>
        <p:nvSpPr>
          <p:cNvPr id="32" name="Text Placeholder 19"/>
          <p:cNvSpPr>
            <a:spLocks noGrp="1"/>
          </p:cNvSpPr>
          <p:nvPr>
            <p:ph type="body" sz="quarter" idx="15"/>
          </p:nvPr>
        </p:nvSpPr>
        <p:spPr>
          <a:xfrm>
            <a:off x="304800" y="2362200"/>
            <a:ext cx="6117336" cy="941832"/>
          </a:xfrm>
          <a:prstGeom prst="homePlate">
            <a:avLst>
              <a:gd name="adj" fmla="val 50223"/>
            </a:avLst>
          </a:prstGeom>
          <a:gradFill flip="none" rotWithShape="1">
            <a:gsLst>
              <a:gs pos="0">
                <a:srgbClr val="000000">
                  <a:tint val="66000"/>
                  <a:satMod val="160000"/>
                </a:srgbClr>
              </a:gs>
              <a:gs pos="50000">
                <a:srgbClr val="000000">
                  <a:tint val="44500"/>
                  <a:satMod val="160000"/>
                </a:srgbClr>
              </a:gs>
              <a:gs pos="100000">
                <a:srgbClr val="000000">
                  <a:tint val="23500"/>
                  <a:satMod val="160000"/>
                </a:srgbClr>
              </a:gs>
            </a:gsLst>
            <a:lin ang="10800000" scaled="1"/>
            <a:tileRect/>
          </a:gradFill>
          <a:ln>
            <a:noFill/>
          </a:ln>
        </p:spPr>
        <p:txBody>
          <a:bodyPr wrap="square" lIns="91440" tIns="45720" rIns="5029200" bIns="45720" anchor="ctr">
            <a:noAutofit/>
          </a:bodyPr>
          <a:lstStyle>
            <a:lvl1pPr marL="0" indent="0">
              <a:spcBef>
                <a:spcPts val="0"/>
              </a:spcBef>
              <a:buClr>
                <a:schemeClr val="accent1"/>
              </a:buClr>
              <a:buFont typeface="Wingdings" pitchFamily="2" charset="2"/>
              <a:buNone/>
              <a:defRPr sz="750" b="1"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p:txBody>
      </p:sp>
      <p:sp>
        <p:nvSpPr>
          <p:cNvPr id="33" name="Text Placeholder 19"/>
          <p:cNvSpPr>
            <a:spLocks noGrp="1"/>
          </p:cNvSpPr>
          <p:nvPr>
            <p:ph type="body" sz="quarter" idx="33"/>
          </p:nvPr>
        </p:nvSpPr>
        <p:spPr>
          <a:xfrm>
            <a:off x="304800" y="3491484"/>
            <a:ext cx="6096000" cy="941832"/>
          </a:xfrm>
          <a:prstGeom prst="homePlate">
            <a:avLst>
              <a:gd name="adj" fmla="val 50223"/>
            </a:avLst>
          </a:prstGeom>
          <a:gradFill flip="none" rotWithShape="1">
            <a:gsLst>
              <a:gs pos="0">
                <a:srgbClr val="000000">
                  <a:tint val="66000"/>
                  <a:satMod val="160000"/>
                </a:srgbClr>
              </a:gs>
              <a:gs pos="50000">
                <a:srgbClr val="000000">
                  <a:tint val="44500"/>
                  <a:satMod val="160000"/>
                </a:srgbClr>
              </a:gs>
              <a:gs pos="100000">
                <a:srgbClr val="000000">
                  <a:tint val="23500"/>
                  <a:satMod val="160000"/>
                </a:srgbClr>
              </a:gs>
            </a:gsLst>
            <a:lin ang="10800000" scaled="1"/>
            <a:tileRect/>
          </a:gradFill>
          <a:ln>
            <a:noFill/>
          </a:ln>
        </p:spPr>
        <p:txBody>
          <a:bodyPr wrap="square" lIns="91440" tIns="45720" rIns="5029200" bIns="45720" anchor="ctr">
            <a:noAutofit/>
          </a:bodyPr>
          <a:lstStyle>
            <a:lvl1pPr marL="0" indent="0">
              <a:spcBef>
                <a:spcPts val="0"/>
              </a:spcBef>
              <a:buClr>
                <a:schemeClr val="accent1"/>
              </a:buClr>
              <a:buFont typeface="Wingdings" pitchFamily="2" charset="2"/>
              <a:buNone/>
              <a:defRPr sz="750" b="1"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p:txBody>
      </p:sp>
      <p:sp>
        <p:nvSpPr>
          <p:cNvPr id="36" name="Text Placeholder 19"/>
          <p:cNvSpPr>
            <a:spLocks noGrp="1"/>
          </p:cNvSpPr>
          <p:nvPr>
            <p:ph type="body" sz="quarter" idx="34"/>
          </p:nvPr>
        </p:nvSpPr>
        <p:spPr>
          <a:xfrm>
            <a:off x="304800" y="4620768"/>
            <a:ext cx="6096000" cy="941832"/>
          </a:xfrm>
          <a:prstGeom prst="homePlate">
            <a:avLst>
              <a:gd name="adj" fmla="val 50223"/>
            </a:avLst>
          </a:prstGeom>
          <a:gradFill flip="none" rotWithShape="1">
            <a:gsLst>
              <a:gs pos="0">
                <a:srgbClr val="000000">
                  <a:tint val="66000"/>
                  <a:satMod val="160000"/>
                </a:srgbClr>
              </a:gs>
              <a:gs pos="50000">
                <a:srgbClr val="000000">
                  <a:tint val="44500"/>
                  <a:satMod val="160000"/>
                </a:srgbClr>
              </a:gs>
              <a:gs pos="100000">
                <a:srgbClr val="000000">
                  <a:tint val="23500"/>
                  <a:satMod val="160000"/>
                </a:srgbClr>
              </a:gs>
            </a:gsLst>
            <a:lin ang="10800000" scaled="1"/>
            <a:tileRect/>
          </a:gradFill>
          <a:ln>
            <a:noFill/>
          </a:ln>
        </p:spPr>
        <p:txBody>
          <a:bodyPr wrap="square" lIns="91440" tIns="45720" rIns="5029200" bIns="45720" anchor="ctr">
            <a:noAutofit/>
          </a:bodyPr>
          <a:lstStyle>
            <a:lvl1pPr marL="0" indent="0">
              <a:spcBef>
                <a:spcPts val="0"/>
              </a:spcBef>
              <a:buClr>
                <a:schemeClr val="accent1"/>
              </a:buClr>
              <a:buFont typeface="Wingdings" pitchFamily="2" charset="2"/>
              <a:buNone/>
              <a:defRPr sz="750" b="1"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p:txBody>
      </p:sp>
      <p:sp>
        <p:nvSpPr>
          <p:cNvPr id="26" name="Text Placeholder 25"/>
          <p:cNvSpPr>
            <a:spLocks noGrp="1"/>
          </p:cNvSpPr>
          <p:nvPr>
            <p:ph type="body" sz="quarter" idx="21"/>
          </p:nvPr>
        </p:nvSpPr>
        <p:spPr>
          <a:xfrm>
            <a:off x="6411433" y="1417320"/>
            <a:ext cx="2103120" cy="429768"/>
          </a:xfrm>
          <a:prstGeom prst="rect">
            <a:avLst/>
          </a:prstGeom>
          <a:solidFill>
            <a:srgbClr val="B01C2E"/>
          </a:solidFill>
          <a:ln>
            <a:solidFill>
              <a:srgbClr val="B01C2E"/>
            </a:solidFill>
          </a:ln>
        </p:spPr>
        <p:txBody>
          <a:bodyPr anchor="ctr"/>
          <a:lstStyle>
            <a:lvl1pPr algn="ctr">
              <a:buNone/>
              <a:defRPr sz="900" b="1">
                <a:solidFill>
                  <a:srgbClr val="FFFFFF"/>
                </a:solidFill>
              </a:defRPr>
            </a:lvl1pPr>
          </a:lstStyle>
          <a:p>
            <a:pPr lvl="0"/>
            <a:r>
              <a:rPr lang="en-US"/>
              <a:t>Click to edit Master text styles</a:t>
            </a:r>
          </a:p>
        </p:txBody>
      </p:sp>
      <p:sp>
        <p:nvSpPr>
          <p:cNvPr id="17" name="Text Placeholder 12"/>
          <p:cNvSpPr>
            <a:spLocks noGrp="1"/>
          </p:cNvSpPr>
          <p:nvPr>
            <p:ph type="body" sz="quarter" idx="27"/>
          </p:nvPr>
        </p:nvSpPr>
        <p:spPr>
          <a:xfrm>
            <a:off x="4391025" y="2136788"/>
            <a:ext cx="1481328" cy="3657600"/>
          </a:xfrm>
          <a:prstGeom prst="rect">
            <a:avLst/>
          </a:prstGeom>
          <a:solidFill>
            <a:srgbClr val="FFFFFF"/>
          </a:solidFill>
          <a:ln>
            <a:solidFill>
              <a:srgbClr val="C0C0C0"/>
            </a:solidFill>
          </a:ln>
        </p:spPr>
        <p:txBody>
          <a:bodyPr wrap="square" lIns="91440" anchor="t" anchorCtr="0">
            <a:noAutofit/>
          </a:bodyPr>
          <a:lstStyle>
            <a:lvl1pPr marL="175022" indent="-175022" algn="l">
              <a:spcBef>
                <a:spcPts val="150"/>
              </a:spcBef>
              <a:buClr>
                <a:srgbClr val="B01C2E"/>
              </a:buClr>
              <a:buFont typeface="Wingdings 2" pitchFamily="18" charset="2"/>
              <a:buChar char=""/>
              <a:defRPr sz="750" baseline="0"/>
            </a:lvl1pPr>
            <a:lvl2pPr marL="253604" indent="-129779">
              <a:spcBef>
                <a:spcPts val="150"/>
              </a:spcBef>
              <a:buClr>
                <a:srgbClr val="B01C2E"/>
              </a:buClr>
              <a:buFont typeface="Arial" pitchFamily="34" charset="0"/>
              <a:buChar char="•"/>
              <a:tabLst/>
              <a:defRPr sz="750" baseline="0"/>
            </a:lvl2pPr>
            <a:lvl3pPr marL="377190" indent="-129779">
              <a:spcBef>
                <a:spcPts val="150"/>
              </a:spcBef>
              <a:buClr>
                <a:srgbClr val="B01C2E"/>
              </a:buClr>
              <a:buFont typeface="Arial" pitchFamily="34" charset="0"/>
              <a:buChar char="–"/>
              <a:defRPr sz="750" baseline="0"/>
            </a:lvl3pPr>
            <a:lvl4pPr marL="514350" indent="-130302">
              <a:spcBef>
                <a:spcPts val="150"/>
              </a:spcBef>
              <a:buClr>
                <a:srgbClr val="B01C2E"/>
              </a:buClr>
              <a:buFont typeface="Arial" pitchFamily="34" charset="0"/>
              <a:buChar char="–"/>
              <a:tabLst/>
              <a:defRPr sz="750"/>
            </a:lvl4pPr>
            <a:lvl5pPr marL="637794" indent="-130302">
              <a:spcBef>
                <a:spcPts val="150"/>
              </a:spcBef>
              <a:buClr>
                <a:srgbClr val="B01C2E"/>
              </a:buClr>
              <a:buFont typeface="Arial" pitchFamily="34" charset="0"/>
              <a:buChar char="–"/>
              <a:defRPr sz="7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 Placeholder 12"/>
          <p:cNvSpPr>
            <a:spLocks noGrp="1"/>
          </p:cNvSpPr>
          <p:nvPr>
            <p:ph type="body" sz="quarter" idx="28"/>
          </p:nvPr>
        </p:nvSpPr>
        <p:spPr>
          <a:xfrm>
            <a:off x="2774061" y="2136788"/>
            <a:ext cx="1481328" cy="3657600"/>
          </a:xfrm>
          <a:prstGeom prst="rect">
            <a:avLst/>
          </a:prstGeom>
          <a:solidFill>
            <a:srgbClr val="FFFFFF"/>
          </a:solidFill>
          <a:ln>
            <a:solidFill>
              <a:srgbClr val="C0C0C0"/>
            </a:solidFill>
          </a:ln>
        </p:spPr>
        <p:txBody>
          <a:bodyPr wrap="square" lIns="91440" anchor="t" anchorCtr="0">
            <a:noAutofit/>
          </a:bodyPr>
          <a:lstStyle>
            <a:lvl1pPr marL="175022" indent="-175022" algn="l">
              <a:spcBef>
                <a:spcPts val="150"/>
              </a:spcBef>
              <a:buClr>
                <a:srgbClr val="B01C2E"/>
              </a:buClr>
              <a:buFont typeface="Wingdings 2" pitchFamily="18" charset="2"/>
              <a:buChar char=""/>
              <a:defRPr sz="750" baseline="0"/>
            </a:lvl1pPr>
            <a:lvl2pPr marL="253604" indent="-129779">
              <a:spcBef>
                <a:spcPts val="150"/>
              </a:spcBef>
              <a:buClr>
                <a:srgbClr val="B01C2E"/>
              </a:buClr>
              <a:buFont typeface="Arial" pitchFamily="34" charset="0"/>
              <a:buChar char="•"/>
              <a:tabLst/>
              <a:defRPr sz="750" baseline="0"/>
            </a:lvl2pPr>
            <a:lvl3pPr marL="377190" indent="-129779">
              <a:spcBef>
                <a:spcPts val="150"/>
              </a:spcBef>
              <a:buClr>
                <a:srgbClr val="B01C2E"/>
              </a:buClr>
              <a:buFont typeface="Arial" pitchFamily="34" charset="0"/>
              <a:buChar char="–"/>
              <a:defRPr sz="750" baseline="0"/>
            </a:lvl3pPr>
            <a:lvl4pPr marL="514350" indent="-130302">
              <a:spcBef>
                <a:spcPts val="150"/>
              </a:spcBef>
              <a:buClr>
                <a:srgbClr val="B01C2E"/>
              </a:buClr>
              <a:buFont typeface="Arial" pitchFamily="34" charset="0"/>
              <a:buChar char="–"/>
              <a:tabLst/>
              <a:defRPr sz="750"/>
            </a:lvl4pPr>
            <a:lvl5pPr marL="637794" indent="-130302">
              <a:spcBef>
                <a:spcPts val="150"/>
              </a:spcBef>
              <a:buClr>
                <a:srgbClr val="B01C2E"/>
              </a:buClr>
              <a:buFont typeface="Arial" pitchFamily="34" charset="0"/>
              <a:buChar char="–"/>
              <a:defRPr sz="7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2"/>
          <p:cNvSpPr>
            <a:spLocks noGrp="1"/>
          </p:cNvSpPr>
          <p:nvPr>
            <p:ph type="body" sz="quarter" idx="29"/>
          </p:nvPr>
        </p:nvSpPr>
        <p:spPr>
          <a:xfrm>
            <a:off x="1157097" y="2136788"/>
            <a:ext cx="1481328" cy="3657600"/>
          </a:xfrm>
          <a:prstGeom prst="rect">
            <a:avLst/>
          </a:prstGeom>
          <a:solidFill>
            <a:srgbClr val="FFFFFF"/>
          </a:solidFill>
          <a:ln>
            <a:solidFill>
              <a:srgbClr val="C0C0C0"/>
            </a:solidFill>
          </a:ln>
        </p:spPr>
        <p:txBody>
          <a:bodyPr wrap="square" lIns="91440" anchor="t" anchorCtr="0">
            <a:noAutofit/>
          </a:bodyPr>
          <a:lstStyle>
            <a:lvl1pPr marL="175022" indent="-175022" algn="l">
              <a:spcBef>
                <a:spcPts val="150"/>
              </a:spcBef>
              <a:buClr>
                <a:srgbClr val="B01C2E"/>
              </a:buClr>
              <a:buFont typeface="Wingdings 2" pitchFamily="18" charset="2"/>
              <a:buChar char=""/>
              <a:defRPr sz="750" baseline="0"/>
            </a:lvl1pPr>
            <a:lvl2pPr marL="253604" indent="-129779">
              <a:spcBef>
                <a:spcPts val="150"/>
              </a:spcBef>
              <a:buClr>
                <a:srgbClr val="B01C2E"/>
              </a:buClr>
              <a:buFont typeface="Arial" pitchFamily="34" charset="0"/>
              <a:buChar char="•"/>
              <a:tabLst/>
              <a:defRPr sz="750" baseline="0"/>
            </a:lvl2pPr>
            <a:lvl3pPr marL="377190" indent="-129779">
              <a:spcBef>
                <a:spcPts val="150"/>
              </a:spcBef>
              <a:buClr>
                <a:srgbClr val="B01C2E"/>
              </a:buClr>
              <a:buFont typeface="Arial" pitchFamily="34" charset="0"/>
              <a:buChar char="–"/>
              <a:defRPr sz="750" baseline="0"/>
            </a:lvl3pPr>
            <a:lvl4pPr marL="514350" indent="-130302">
              <a:spcBef>
                <a:spcPts val="150"/>
              </a:spcBef>
              <a:buClr>
                <a:srgbClr val="B01C2E"/>
              </a:buClr>
              <a:buFont typeface="Arial" pitchFamily="34" charset="0"/>
              <a:buChar char="–"/>
              <a:tabLst/>
              <a:defRPr sz="750"/>
            </a:lvl4pPr>
            <a:lvl5pPr marL="637794" indent="-130302">
              <a:spcBef>
                <a:spcPts val="150"/>
              </a:spcBef>
              <a:buClr>
                <a:srgbClr val="B01C2E"/>
              </a:buClr>
              <a:buFont typeface="Arial" pitchFamily="34" charset="0"/>
              <a:buChar char="–"/>
              <a:defRPr sz="7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0" name="Text Placeholder 25"/>
          <p:cNvSpPr>
            <a:spLocks noGrp="1"/>
          </p:cNvSpPr>
          <p:nvPr>
            <p:ph type="body" sz="quarter" idx="30"/>
          </p:nvPr>
        </p:nvSpPr>
        <p:spPr>
          <a:xfrm>
            <a:off x="1157097" y="1738919"/>
            <a:ext cx="1481328" cy="384048"/>
          </a:xfrm>
          <a:prstGeom prst="rect">
            <a:avLst/>
          </a:prstGeom>
          <a:solidFill>
            <a:srgbClr val="4D4D4D"/>
          </a:solidFill>
          <a:ln>
            <a:solidFill>
              <a:srgbClr val="4D4D4D"/>
            </a:solidFill>
          </a:ln>
        </p:spPr>
        <p:txBody>
          <a:bodyPr anchor="ctr"/>
          <a:lstStyle>
            <a:lvl1pPr algn="ctr">
              <a:buNone/>
              <a:defRPr sz="750" b="1">
                <a:solidFill>
                  <a:srgbClr val="FFFFFF"/>
                </a:solidFill>
              </a:defRPr>
            </a:lvl1pPr>
          </a:lstStyle>
          <a:p>
            <a:pPr lvl="0"/>
            <a:r>
              <a:rPr lang="en-US"/>
              <a:t>Click to edit Master text styles</a:t>
            </a:r>
          </a:p>
        </p:txBody>
      </p:sp>
      <p:sp>
        <p:nvSpPr>
          <p:cNvPr id="21" name="Text Placeholder 25"/>
          <p:cNvSpPr>
            <a:spLocks noGrp="1"/>
          </p:cNvSpPr>
          <p:nvPr>
            <p:ph type="body" sz="quarter" idx="31"/>
          </p:nvPr>
        </p:nvSpPr>
        <p:spPr>
          <a:xfrm>
            <a:off x="2774061" y="1738919"/>
            <a:ext cx="1481328" cy="384048"/>
          </a:xfrm>
          <a:prstGeom prst="rect">
            <a:avLst/>
          </a:prstGeom>
          <a:solidFill>
            <a:srgbClr val="4D4D4D"/>
          </a:solidFill>
          <a:ln>
            <a:solidFill>
              <a:srgbClr val="4D4D4D"/>
            </a:solidFill>
          </a:ln>
        </p:spPr>
        <p:txBody>
          <a:bodyPr anchor="ctr"/>
          <a:lstStyle>
            <a:lvl1pPr algn="ctr">
              <a:buNone/>
              <a:defRPr sz="750" b="1">
                <a:solidFill>
                  <a:srgbClr val="FFFFFF"/>
                </a:solidFill>
              </a:defRPr>
            </a:lvl1pPr>
          </a:lstStyle>
          <a:p>
            <a:pPr lvl="0"/>
            <a:r>
              <a:rPr lang="en-US"/>
              <a:t>Click to edit Master text styles</a:t>
            </a:r>
          </a:p>
        </p:txBody>
      </p:sp>
      <p:sp>
        <p:nvSpPr>
          <p:cNvPr id="25" name="Text Placeholder 25"/>
          <p:cNvSpPr>
            <a:spLocks noGrp="1"/>
          </p:cNvSpPr>
          <p:nvPr>
            <p:ph type="body" sz="quarter" idx="32"/>
          </p:nvPr>
        </p:nvSpPr>
        <p:spPr>
          <a:xfrm>
            <a:off x="4391025" y="1738919"/>
            <a:ext cx="1481328" cy="384048"/>
          </a:xfrm>
          <a:prstGeom prst="rect">
            <a:avLst/>
          </a:prstGeom>
          <a:solidFill>
            <a:srgbClr val="4D4D4D"/>
          </a:solidFill>
          <a:ln>
            <a:solidFill>
              <a:srgbClr val="4D4D4D"/>
            </a:solidFill>
          </a:ln>
        </p:spPr>
        <p:txBody>
          <a:bodyPr anchor="ctr"/>
          <a:lstStyle>
            <a:lvl1pPr algn="ctr">
              <a:buNone/>
              <a:defRPr sz="750" b="1">
                <a:solidFill>
                  <a:srgbClr val="FFFFFF"/>
                </a:solidFill>
              </a:defRPr>
            </a:lvl1pPr>
          </a:lstStyle>
          <a:p>
            <a:pPr lvl="0"/>
            <a:r>
              <a:rPr lang="en-US"/>
              <a:t>Click to edit Master text styles</a:t>
            </a:r>
          </a:p>
        </p:txBody>
      </p:sp>
      <p:sp>
        <p:nvSpPr>
          <p:cNvPr id="15"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6" name="Content Placeholder 10"/>
          <p:cNvSpPr>
            <a:spLocks noGrp="1"/>
          </p:cNvSpPr>
          <p:nvPr>
            <p:ph sz="quarter" idx="20"/>
          </p:nvPr>
        </p:nvSpPr>
        <p:spPr>
          <a:xfrm>
            <a:off x="6411433" y="1861185"/>
            <a:ext cx="2103120" cy="4206240"/>
          </a:xfrm>
          <a:prstGeom prst="rect">
            <a:avLst/>
          </a:prstGeom>
          <a:solidFill>
            <a:srgbClr val="FFFFFF"/>
          </a:solidFill>
          <a:ln>
            <a:solidFill>
              <a:srgbClr val="C0C0C0"/>
            </a:solidFill>
          </a:ln>
        </p:spPr>
        <p:txBody>
          <a:bodyPr rIns="457200"/>
          <a:lstStyle>
            <a:lvl1pPr marL="171450" indent="-171450">
              <a:spcBef>
                <a:spcPts val="18"/>
              </a:spcBef>
              <a:buClr>
                <a:schemeClr val="accent1"/>
              </a:buClr>
              <a:buFont typeface="Wingdings 2" pitchFamily="18" charset="2"/>
              <a:buChar char=""/>
              <a:defRPr sz="900"/>
            </a:lvl1pPr>
            <a:lvl2pPr marL="342900" indent="-171450">
              <a:buClr>
                <a:schemeClr val="accent1"/>
              </a:buClr>
              <a:buFont typeface="Arial" pitchFamily="34" charset="0"/>
              <a:buChar char="•"/>
              <a:defRPr sz="900"/>
            </a:lvl2pPr>
            <a:lvl3pPr marL="514350">
              <a:buClr>
                <a:schemeClr val="accent1"/>
              </a:buClr>
              <a:buFont typeface="Arial" pitchFamily="34" charset="0"/>
              <a:buChar char="–"/>
              <a:defRPr sz="900"/>
            </a:lvl3pPr>
            <a:lvl4pPr marL="685800">
              <a:buClr>
                <a:schemeClr val="accent1"/>
              </a:buClr>
              <a:buFont typeface="Arial" pitchFamily="34" charset="0"/>
              <a:buChar char="–"/>
              <a:defRPr sz="900"/>
            </a:lvl4pPr>
            <a:lvl5pPr marL="857250">
              <a:buClr>
                <a:schemeClr val="accent1"/>
              </a:buClr>
              <a:buFont typeface="Arial" pitchFamily="34" charset="0"/>
              <a:buChar char="–"/>
              <a:defRPr sz="900"/>
            </a:lvl5pPr>
          </a:lstStyle>
          <a:p>
            <a:pPr lvl="0"/>
            <a:r>
              <a:rPr lang="en-US"/>
              <a:t>Click to edit Master text styles</a:t>
            </a:r>
          </a:p>
          <a:p>
            <a:pPr lvl="1"/>
            <a:r>
              <a:rPr lang="en-US"/>
              <a:t>Second level</a:t>
            </a:r>
          </a:p>
          <a:p>
            <a:pPr lvl="2"/>
            <a:r>
              <a:rPr lang="en-US"/>
              <a:t>Third level</a:t>
            </a:r>
          </a:p>
        </p:txBody>
      </p:sp>
      <p:sp>
        <p:nvSpPr>
          <p:cNvPr id="14" name="Slide Number Placeholder 9"/>
          <p:cNvSpPr>
            <a:spLocks noGrp="1"/>
          </p:cNvSpPr>
          <p:nvPr>
            <p:ph type="sldNum" sz="quarter" idx="35"/>
          </p:nvPr>
        </p:nvSpPr>
        <p:spPr/>
        <p:txBody>
          <a:bodyPr/>
          <a:lstStyle>
            <a:lvl1pPr>
              <a:defRPr/>
            </a:lvl1pPr>
          </a:lstStyle>
          <a:p>
            <a:fld id="{08AE5534-AA48-F74E-87DE-645A72BA9DD1}" type="slidenum">
              <a:rPr lang="en-US" altLang="en-US"/>
              <a:pPr/>
              <a:t>‹#›</a:t>
            </a:fld>
            <a:endParaRPr lang="en-US" altLang="en-US"/>
          </a:p>
        </p:txBody>
      </p:sp>
      <p:sp>
        <p:nvSpPr>
          <p:cNvPr id="22" name="Footer Placeholder 12"/>
          <p:cNvSpPr>
            <a:spLocks noGrp="1"/>
          </p:cNvSpPr>
          <p:nvPr>
            <p:ph type="ftr" sz="quarter" idx="36"/>
          </p:nvPr>
        </p:nvSpPr>
        <p:spPr/>
        <p:txBody>
          <a:bodyPr/>
          <a:lstStyle>
            <a:lvl1pPr>
              <a:defRPr/>
            </a:lvl1pPr>
          </a:lstStyle>
          <a:p>
            <a:pPr>
              <a:defRPr/>
            </a:pPr>
            <a:r>
              <a:rPr lang="en-US"/>
              <a:t>Interest Rate and Credit Risks</a:t>
            </a:r>
          </a:p>
        </p:txBody>
      </p:sp>
    </p:spTree>
    <p:extLst>
      <p:ext uri="{BB962C8B-B14F-4D97-AF65-F5344CB8AC3E}">
        <p14:creationId xmlns:p14="http://schemas.microsoft.com/office/powerpoint/2010/main" val="19610001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Project Phases">
    <p:spTree>
      <p:nvGrpSpPr>
        <p:cNvPr id="1" name=""/>
        <p:cNvGrpSpPr/>
        <p:nvPr/>
      </p:nvGrpSpPr>
      <p:grpSpPr>
        <a:xfrm>
          <a:off x="0" y="0"/>
          <a:ext cx="0" cy="0"/>
          <a:chOff x="0" y="0"/>
          <a:chExt cx="0" cy="0"/>
        </a:xfrm>
      </p:grpSpPr>
      <p:sp>
        <p:nvSpPr>
          <p:cNvPr id="15" name="Freeform 11"/>
          <p:cNvSpPr>
            <a:spLocks/>
          </p:cNvSpPr>
          <p:nvPr userDrawn="1"/>
        </p:nvSpPr>
        <p:spPr bwMode="auto">
          <a:xfrm>
            <a:off x="3068639" y="1981202"/>
            <a:ext cx="2536825" cy="339725"/>
          </a:xfrm>
          <a:custGeom>
            <a:avLst/>
            <a:gdLst>
              <a:gd name="T0" fmla="*/ 0 w 2536891"/>
              <a:gd name="T1" fmla="*/ 0 h 488372"/>
              <a:gd name="T2" fmla="*/ 1942613 w 2536891"/>
              <a:gd name="T3" fmla="*/ 0 h 488372"/>
              <a:gd name="T4" fmla="*/ 2455867 w 2536891"/>
              <a:gd name="T5" fmla="*/ 200 h 488372"/>
              <a:gd name="T6" fmla="*/ 2536627 w 2536891"/>
              <a:gd name="T7" fmla="*/ 114356 h 488372"/>
              <a:gd name="T8" fmla="*/ 131751 w 2536891"/>
              <a:gd name="T9" fmla="*/ 114356 h 488372"/>
              <a:gd name="T10" fmla="*/ 81090 w 2536891"/>
              <a:gd name="T11" fmla="*/ 113442 h 488372"/>
              <a:gd name="T12" fmla="*/ 0 w 2536891"/>
              <a:gd name="T13" fmla="*/ 0 h 48837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536891" h="488372">
                <a:moveTo>
                  <a:pt x="0" y="0"/>
                </a:moveTo>
                <a:lnTo>
                  <a:pt x="1942817" y="0"/>
                </a:lnTo>
                <a:lnTo>
                  <a:pt x="2456123" y="856"/>
                </a:lnTo>
                <a:lnTo>
                  <a:pt x="2536891" y="488372"/>
                </a:lnTo>
                <a:lnTo>
                  <a:pt x="131763" y="488372"/>
                </a:lnTo>
                <a:lnTo>
                  <a:pt x="81098" y="484467"/>
                </a:lnTo>
                <a:lnTo>
                  <a:pt x="0" y="0"/>
                </a:lnTo>
                <a:close/>
              </a:path>
            </a:pathLst>
          </a:custGeom>
          <a:solidFill>
            <a:srgbClr val="4D4D4D"/>
          </a:solidFill>
          <a:ln w="6350" cap="flat" cmpd="sng">
            <a:solidFill>
              <a:srgbClr val="A9A9A9"/>
            </a:solidFill>
            <a:prstDash val="solid"/>
            <a:round/>
            <a:headEnd type="none" w="med" len="med"/>
            <a:tailEnd type="none" w="med" len="med"/>
          </a:ln>
        </p:spPr>
        <p:txBody>
          <a:bodyPr/>
          <a:lstStyle/>
          <a:p>
            <a:endParaRPr lang="en-US" sz="1350"/>
          </a:p>
        </p:txBody>
      </p:sp>
      <p:sp>
        <p:nvSpPr>
          <p:cNvPr id="17" name="Freeform 13"/>
          <p:cNvSpPr>
            <a:spLocks/>
          </p:cNvSpPr>
          <p:nvPr userDrawn="1"/>
        </p:nvSpPr>
        <p:spPr bwMode="auto">
          <a:xfrm>
            <a:off x="457201" y="1982790"/>
            <a:ext cx="2530475" cy="339725"/>
          </a:xfrm>
          <a:custGeom>
            <a:avLst/>
            <a:gdLst>
              <a:gd name="T0" fmla="*/ 0 w 2529680"/>
              <a:gd name="T1" fmla="*/ 0 h 488372"/>
              <a:gd name="T2" fmla="*/ 1945261 w 2529680"/>
              <a:gd name="T3" fmla="*/ 0 h 488372"/>
              <a:gd name="T4" fmla="*/ 2463980 w 2529680"/>
              <a:gd name="T5" fmla="*/ 200 h 488372"/>
              <a:gd name="T6" fmla="*/ 2532861 w 2529680"/>
              <a:gd name="T7" fmla="*/ 113442 h 488372"/>
              <a:gd name="T8" fmla="*/ 0 w 2529680"/>
              <a:gd name="T9" fmla="*/ 114356 h 488372"/>
              <a:gd name="T10" fmla="*/ 0 w 2529680"/>
              <a:gd name="T11" fmla="*/ 0 h 48837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29680" h="488372">
                <a:moveTo>
                  <a:pt x="0" y="0"/>
                </a:moveTo>
                <a:lnTo>
                  <a:pt x="1942817" y="0"/>
                </a:lnTo>
                <a:lnTo>
                  <a:pt x="2460885" y="856"/>
                </a:lnTo>
                <a:lnTo>
                  <a:pt x="2529680" y="484467"/>
                </a:lnTo>
                <a:lnTo>
                  <a:pt x="0" y="488372"/>
                </a:lnTo>
                <a:lnTo>
                  <a:pt x="0" y="0"/>
                </a:lnTo>
                <a:close/>
              </a:path>
            </a:pathLst>
          </a:custGeom>
          <a:solidFill>
            <a:srgbClr val="4D4D4D"/>
          </a:solidFill>
          <a:ln w="6350" cap="flat" cmpd="sng">
            <a:solidFill>
              <a:srgbClr val="A9A9A9"/>
            </a:solidFill>
            <a:prstDash val="solid"/>
            <a:round/>
            <a:headEnd type="none" w="med" len="med"/>
            <a:tailEnd type="none" w="med" len="med"/>
          </a:ln>
        </p:spPr>
        <p:txBody>
          <a:bodyPr/>
          <a:lstStyle/>
          <a:p>
            <a:endParaRPr lang="en-US" sz="1350"/>
          </a:p>
        </p:txBody>
      </p:sp>
      <p:sp>
        <p:nvSpPr>
          <p:cNvPr id="21" name="Freeform 14"/>
          <p:cNvSpPr>
            <a:spLocks/>
          </p:cNvSpPr>
          <p:nvPr userDrawn="1"/>
        </p:nvSpPr>
        <p:spPr bwMode="auto">
          <a:xfrm>
            <a:off x="5684839" y="1981202"/>
            <a:ext cx="2871787" cy="339725"/>
          </a:xfrm>
          <a:custGeom>
            <a:avLst/>
            <a:gdLst>
              <a:gd name="T0" fmla="*/ 0 w 2996886"/>
              <a:gd name="T1" fmla="*/ 0 h 488372"/>
              <a:gd name="T2" fmla="*/ 1638173 w 2996886"/>
              <a:gd name="T3" fmla="*/ 0 h 488372"/>
              <a:gd name="T4" fmla="*/ 2526959 w 2996886"/>
              <a:gd name="T5" fmla="*/ 200 h 488372"/>
              <a:gd name="T6" fmla="*/ 2525539 w 2996886"/>
              <a:gd name="T7" fmla="*/ 114356 h 488372"/>
              <a:gd name="T8" fmla="*/ 60236 w 2996886"/>
              <a:gd name="T9" fmla="*/ 114356 h 488372"/>
              <a:gd name="T10" fmla="*/ 0 w 2996886"/>
              <a:gd name="T11" fmla="*/ 0 h 48837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996886" h="488372">
                <a:moveTo>
                  <a:pt x="0" y="0"/>
                </a:moveTo>
                <a:lnTo>
                  <a:pt x="1942817" y="0"/>
                </a:lnTo>
                <a:lnTo>
                  <a:pt x="2996886" y="855"/>
                </a:lnTo>
                <a:cubicBezTo>
                  <a:pt x="2996325" y="163361"/>
                  <a:pt x="2995763" y="325866"/>
                  <a:pt x="2995202" y="488372"/>
                </a:cubicBezTo>
                <a:lnTo>
                  <a:pt x="71438" y="488372"/>
                </a:lnTo>
                <a:lnTo>
                  <a:pt x="0" y="0"/>
                </a:lnTo>
                <a:close/>
              </a:path>
            </a:pathLst>
          </a:custGeom>
          <a:solidFill>
            <a:srgbClr val="4D4D4D"/>
          </a:solidFill>
          <a:ln w="6350" cap="flat" cmpd="sng">
            <a:solidFill>
              <a:srgbClr val="A9A9A9"/>
            </a:solidFill>
            <a:prstDash val="solid"/>
            <a:round/>
            <a:headEnd type="none" w="med" len="med"/>
            <a:tailEnd type="none" w="med" len="med"/>
          </a:ln>
        </p:spPr>
        <p:txBody>
          <a:bodyPr/>
          <a:lstStyle/>
          <a:p>
            <a:endParaRPr lang="en-US" sz="1350"/>
          </a:p>
        </p:txBody>
      </p:sp>
      <p:sp>
        <p:nvSpPr>
          <p:cNvPr id="28" name="Text Placeholder 12"/>
          <p:cNvSpPr>
            <a:spLocks noGrp="1"/>
          </p:cNvSpPr>
          <p:nvPr>
            <p:ph type="body" sz="quarter" idx="16"/>
          </p:nvPr>
        </p:nvSpPr>
        <p:spPr bwMode="gray">
          <a:xfrm>
            <a:off x="5680886" y="1983087"/>
            <a:ext cx="2875741" cy="1903112"/>
          </a:xfrm>
          <a:custGeom>
            <a:avLst/>
            <a:gdLst>
              <a:gd name="connsiteX0" fmla="*/ 0 w 2674468"/>
              <a:gd name="connsiteY0" fmla="*/ 0 h 1724992"/>
              <a:gd name="connsiteX1" fmla="*/ 2472747 w 2674468"/>
              <a:gd name="connsiteY1" fmla="*/ 0 h 1724992"/>
              <a:gd name="connsiteX2" fmla="*/ 2674468 w 2674468"/>
              <a:gd name="connsiteY2" fmla="*/ 862496 h 1724992"/>
              <a:gd name="connsiteX3" fmla="*/ 2472747 w 2674468"/>
              <a:gd name="connsiteY3" fmla="*/ 1724992 h 1724992"/>
              <a:gd name="connsiteX4" fmla="*/ 0 w 2674468"/>
              <a:gd name="connsiteY4" fmla="*/ 1724992 h 1724992"/>
              <a:gd name="connsiteX5" fmla="*/ 201721 w 2674468"/>
              <a:gd name="connsiteY5" fmla="*/ 862496 h 1724992"/>
              <a:gd name="connsiteX6" fmla="*/ 0 w 2674468"/>
              <a:gd name="connsiteY6" fmla="*/ 0 h 1724992"/>
              <a:gd name="connsiteX0" fmla="*/ 0 w 2472747"/>
              <a:gd name="connsiteY0" fmla="*/ 0 h 1724992"/>
              <a:gd name="connsiteX1" fmla="*/ 2472747 w 2472747"/>
              <a:gd name="connsiteY1" fmla="*/ 0 h 1724992"/>
              <a:gd name="connsiteX2" fmla="*/ 2472747 w 2472747"/>
              <a:gd name="connsiteY2" fmla="*/ 1724992 h 1724992"/>
              <a:gd name="connsiteX3" fmla="*/ 0 w 2472747"/>
              <a:gd name="connsiteY3" fmla="*/ 1724992 h 1724992"/>
              <a:gd name="connsiteX4" fmla="*/ 201721 w 2472747"/>
              <a:gd name="connsiteY4" fmla="*/ 862496 h 1724992"/>
              <a:gd name="connsiteX5" fmla="*/ 0 w 2472747"/>
              <a:gd name="connsiteY5" fmla="*/ 0 h 1724992"/>
              <a:gd name="connsiteX0" fmla="*/ 0 w 2472747"/>
              <a:gd name="connsiteY0" fmla="*/ 0 h 1724992"/>
              <a:gd name="connsiteX1" fmla="*/ 2472747 w 2472747"/>
              <a:gd name="connsiteY1" fmla="*/ 0 h 1724992"/>
              <a:gd name="connsiteX2" fmla="*/ 2472747 w 2472747"/>
              <a:gd name="connsiteY2" fmla="*/ 1724992 h 1724992"/>
              <a:gd name="connsiteX3" fmla="*/ 0 w 2472747"/>
              <a:gd name="connsiteY3" fmla="*/ 1724992 h 1724992"/>
              <a:gd name="connsiteX4" fmla="*/ 169327 w 2472747"/>
              <a:gd name="connsiteY4" fmla="*/ 862496 h 1724992"/>
              <a:gd name="connsiteX5" fmla="*/ 0 w 2472747"/>
              <a:gd name="connsiteY5" fmla="*/ 0 h 1724992"/>
              <a:gd name="connsiteX0" fmla="*/ 0 w 2472747"/>
              <a:gd name="connsiteY0" fmla="*/ 0 h 1724992"/>
              <a:gd name="connsiteX1" fmla="*/ 2472747 w 2472747"/>
              <a:gd name="connsiteY1" fmla="*/ 0 h 1724992"/>
              <a:gd name="connsiteX2" fmla="*/ 2472747 w 2472747"/>
              <a:gd name="connsiteY2" fmla="*/ 1724992 h 1724992"/>
              <a:gd name="connsiteX3" fmla="*/ 0 w 2472747"/>
              <a:gd name="connsiteY3" fmla="*/ 1724992 h 1724992"/>
              <a:gd name="connsiteX4" fmla="*/ 169327 w 2472747"/>
              <a:gd name="connsiteY4" fmla="*/ 862496 h 1724992"/>
              <a:gd name="connsiteX5" fmla="*/ 0 w 2472747"/>
              <a:gd name="connsiteY5" fmla="*/ 0 h 1724992"/>
              <a:gd name="connsiteX0" fmla="*/ 0 w 2472747"/>
              <a:gd name="connsiteY0" fmla="*/ 0 h 1724992"/>
              <a:gd name="connsiteX1" fmla="*/ 2472747 w 2472747"/>
              <a:gd name="connsiteY1" fmla="*/ 0 h 1724992"/>
              <a:gd name="connsiteX2" fmla="*/ 2472747 w 2472747"/>
              <a:gd name="connsiteY2" fmla="*/ 1724992 h 1724992"/>
              <a:gd name="connsiteX3" fmla="*/ 0 w 2472747"/>
              <a:gd name="connsiteY3" fmla="*/ 1724992 h 1724992"/>
              <a:gd name="connsiteX4" fmla="*/ 169327 w 2472747"/>
              <a:gd name="connsiteY4" fmla="*/ 862496 h 1724992"/>
              <a:gd name="connsiteX5" fmla="*/ 0 w 2472747"/>
              <a:gd name="connsiteY5" fmla="*/ 0 h 1724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72747" h="1724992">
                <a:moveTo>
                  <a:pt x="0" y="0"/>
                </a:moveTo>
                <a:lnTo>
                  <a:pt x="2472747" y="0"/>
                </a:lnTo>
                <a:lnTo>
                  <a:pt x="2472747" y="1724992"/>
                </a:lnTo>
                <a:lnTo>
                  <a:pt x="0" y="1724992"/>
                </a:lnTo>
                <a:lnTo>
                  <a:pt x="169327" y="862496"/>
                </a:lnTo>
                <a:lnTo>
                  <a:pt x="0" y="0"/>
                </a:lnTo>
                <a:close/>
              </a:path>
            </a:pathLst>
          </a:custGeom>
          <a:noFill/>
          <a:ln w="6350">
            <a:solidFill>
              <a:srgbClr val="A9A9A9"/>
            </a:solidFill>
            <a:miter lim="800000"/>
            <a:headEnd/>
            <a:tailEnd/>
          </a:ln>
        </p:spPr>
        <p:txBody>
          <a:bodyPr lIns="411480" tIns="457200" rIns="137160" bIns="137160"/>
          <a:lstStyle>
            <a:lvl1pPr marL="128588" indent="-128588">
              <a:buClr>
                <a:srgbClr val="B01C2E"/>
              </a:buClr>
              <a:buFont typeface="Wingdings 2" pitchFamily="18" charset="2"/>
              <a:buChar char=""/>
              <a:defRPr sz="900"/>
            </a:lvl1pPr>
            <a:lvl2pPr marL="255985" indent="-127397">
              <a:buClr>
                <a:srgbClr val="B01C2E"/>
              </a:buClr>
              <a:buFont typeface="Arial" pitchFamily="34" charset="0"/>
              <a:buChar char="•"/>
              <a:defRPr sz="900"/>
            </a:lvl2pPr>
            <a:lvl3pPr marL="384572" indent="-128588">
              <a:buClr>
                <a:srgbClr val="B01C2E"/>
              </a:buClr>
              <a:buFont typeface="Arial" pitchFamily="34" charset="0"/>
              <a:buChar char="–"/>
              <a:defRPr sz="900"/>
            </a:lvl3pPr>
            <a:lvl4pPr marL="511969" indent="-127397">
              <a:buClr>
                <a:srgbClr val="B01C2E"/>
              </a:buClr>
              <a:defRPr sz="900"/>
            </a:lvl4pPr>
            <a:lvl5pPr marL="640556" indent="-128588">
              <a:buClr>
                <a:srgbClr val="B01C2E"/>
              </a:buClr>
              <a:buFont typeface="Arial" pitchFamily="34" charset="0"/>
              <a:buChar cha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2" name="Text Placeholder 12"/>
          <p:cNvSpPr>
            <a:spLocks noGrp="1"/>
          </p:cNvSpPr>
          <p:nvPr>
            <p:ph type="body" sz="quarter" idx="33"/>
          </p:nvPr>
        </p:nvSpPr>
        <p:spPr>
          <a:xfrm>
            <a:off x="3068559" y="1983087"/>
            <a:ext cx="2674468" cy="1903112"/>
          </a:xfrm>
          <a:prstGeom prst="chevron">
            <a:avLst>
              <a:gd name="adj" fmla="val 10431"/>
            </a:avLst>
          </a:prstGeom>
          <a:ln w="6350">
            <a:solidFill>
              <a:srgbClr val="A9A9A9"/>
            </a:solidFill>
          </a:ln>
        </p:spPr>
        <p:txBody>
          <a:bodyPr lIns="137160" tIns="457200" rIns="137160" bIns="137160"/>
          <a:lstStyle>
            <a:lvl1pPr marL="128588" indent="-128588">
              <a:buClr>
                <a:srgbClr val="B01C2E"/>
              </a:buClr>
              <a:buFont typeface="Wingdings 2" pitchFamily="18" charset="2"/>
              <a:buChar char=""/>
              <a:defRPr sz="900" baseline="0"/>
            </a:lvl1pPr>
            <a:lvl2pPr marL="255985" indent="-127397">
              <a:buClr>
                <a:srgbClr val="B01C2E"/>
              </a:buClr>
              <a:buFont typeface="Arial" pitchFamily="34" charset="0"/>
              <a:buChar char="•"/>
              <a:defRPr sz="900"/>
            </a:lvl2pPr>
            <a:lvl3pPr marL="384572" indent="-128588">
              <a:buClr>
                <a:srgbClr val="B01C2E"/>
              </a:buClr>
              <a:buFont typeface="Arial" pitchFamily="34" charset="0"/>
              <a:buChar char="–"/>
              <a:defRPr sz="900"/>
            </a:lvl3pPr>
            <a:lvl4pPr marL="511969" indent="-127397">
              <a:buClr>
                <a:srgbClr val="B01C2E"/>
              </a:buClr>
              <a:defRPr sz="900"/>
            </a:lvl4pPr>
            <a:lvl5pPr marL="640556" indent="-128588">
              <a:buClr>
                <a:srgbClr val="B01C2E"/>
              </a:buClr>
              <a:buFont typeface="Arial" pitchFamily="34" charset="0"/>
              <a:buChar cha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Text Placeholder 15"/>
          <p:cNvSpPr>
            <a:spLocks noGrp="1"/>
          </p:cNvSpPr>
          <p:nvPr>
            <p:ph type="body" sz="quarter" idx="21"/>
          </p:nvPr>
        </p:nvSpPr>
        <p:spPr>
          <a:xfrm>
            <a:off x="457200" y="4038600"/>
            <a:ext cx="8077200" cy="310896"/>
          </a:xfrm>
          <a:prstGeom prst="rect">
            <a:avLst/>
          </a:prstGeom>
          <a:solidFill>
            <a:srgbClr val="4D4D4D"/>
          </a:solidFill>
          <a:ln>
            <a:noFill/>
          </a:ln>
        </p:spPr>
        <p:txBody>
          <a:bodyPr anchor="ctr" anchorCtr="1"/>
          <a:lstStyle>
            <a:lvl1pPr marL="0" indent="0" algn="ctr">
              <a:buNone/>
              <a:defRPr sz="900" b="1">
                <a:solidFill>
                  <a:srgbClr val="FFFFFF"/>
                </a:solidFill>
              </a:defRPr>
            </a:lvl1pPr>
          </a:lstStyle>
          <a:p>
            <a:pPr lvl="0"/>
            <a:r>
              <a:rPr lang="en-US"/>
              <a:t>Click to edit Master text styles</a:t>
            </a:r>
          </a:p>
        </p:txBody>
      </p:sp>
      <p:sp>
        <p:nvSpPr>
          <p:cNvPr id="18" name="Text Placeholder 15"/>
          <p:cNvSpPr>
            <a:spLocks noGrp="1"/>
          </p:cNvSpPr>
          <p:nvPr>
            <p:ph type="body" sz="quarter" idx="23"/>
          </p:nvPr>
        </p:nvSpPr>
        <p:spPr>
          <a:xfrm>
            <a:off x="457200" y="5937504"/>
            <a:ext cx="3950208" cy="310896"/>
          </a:xfrm>
          <a:prstGeom prst="rect">
            <a:avLst/>
          </a:prstGeom>
          <a:solidFill>
            <a:srgbClr val="4D4D4D"/>
          </a:solidFill>
          <a:ln>
            <a:noFill/>
          </a:ln>
        </p:spPr>
        <p:txBody>
          <a:bodyPr anchor="ctr" anchorCtr="1"/>
          <a:lstStyle>
            <a:lvl1pPr marL="0" indent="130302" algn="l">
              <a:buClr>
                <a:schemeClr val="accent1"/>
              </a:buClr>
              <a:buFont typeface="Wingdings" pitchFamily="2" charset="2"/>
              <a:buNone/>
              <a:defRPr sz="900" b="1">
                <a:solidFill>
                  <a:srgbClr val="FFFFFF"/>
                </a:solidFill>
              </a:defRPr>
            </a:lvl1pPr>
          </a:lstStyle>
          <a:p>
            <a:pPr lvl="0"/>
            <a:r>
              <a:rPr lang="en-US"/>
              <a:t>Click to edit Master text styles</a:t>
            </a:r>
          </a:p>
        </p:txBody>
      </p:sp>
      <p:sp>
        <p:nvSpPr>
          <p:cNvPr id="19" name="Text Placeholder 15"/>
          <p:cNvSpPr>
            <a:spLocks noGrp="1"/>
          </p:cNvSpPr>
          <p:nvPr>
            <p:ph type="body" sz="quarter" idx="24"/>
          </p:nvPr>
        </p:nvSpPr>
        <p:spPr>
          <a:xfrm>
            <a:off x="4585778" y="5937504"/>
            <a:ext cx="3950208" cy="310896"/>
          </a:xfrm>
          <a:prstGeom prst="rect">
            <a:avLst/>
          </a:prstGeom>
          <a:solidFill>
            <a:srgbClr val="4D4D4D"/>
          </a:solidFill>
          <a:ln>
            <a:noFill/>
          </a:ln>
        </p:spPr>
        <p:txBody>
          <a:bodyPr anchor="ctr" anchorCtr="1"/>
          <a:lstStyle>
            <a:lvl1pPr marL="0" indent="130302" algn="l">
              <a:buClr>
                <a:schemeClr val="accent1"/>
              </a:buClr>
              <a:buFont typeface="Wingdings" pitchFamily="2" charset="2"/>
              <a:buNone/>
              <a:defRPr sz="900" b="1">
                <a:solidFill>
                  <a:srgbClr val="FFFFFF"/>
                </a:solidFill>
              </a:defRPr>
            </a:lvl1pPr>
          </a:lstStyle>
          <a:p>
            <a:pPr lvl="0"/>
            <a:r>
              <a:rPr lang="en-US"/>
              <a:t>Click to edit Master text styles</a:t>
            </a:r>
          </a:p>
        </p:txBody>
      </p:sp>
      <p:sp>
        <p:nvSpPr>
          <p:cNvPr id="26" name="Text Placeholder 12"/>
          <p:cNvSpPr>
            <a:spLocks noGrp="1"/>
          </p:cNvSpPr>
          <p:nvPr>
            <p:ph type="body" sz="quarter" idx="12"/>
          </p:nvPr>
        </p:nvSpPr>
        <p:spPr>
          <a:xfrm>
            <a:off x="457200" y="1417320"/>
            <a:ext cx="5193792" cy="457200"/>
          </a:xfrm>
          <a:prstGeom prst="homePlate">
            <a:avLst>
              <a:gd name="adj" fmla="val 33316"/>
            </a:avLst>
          </a:prstGeom>
          <a:solidFill>
            <a:srgbClr val="B01C2E"/>
          </a:solidFill>
          <a:ln w="6350">
            <a:solidFill>
              <a:srgbClr val="A9A9A9"/>
            </a:solidFill>
          </a:ln>
        </p:spPr>
        <p:txBody>
          <a:bodyPr lIns="137160" tIns="137160" rIns="274320" bIns="137160" anchor="ctr"/>
          <a:lstStyle>
            <a:lvl1pPr marL="0" indent="0" algn="ctr">
              <a:buNone/>
              <a:defRPr sz="900" b="1">
                <a:solidFill>
                  <a:schemeClr val="bg1"/>
                </a:solidFill>
              </a:defRPr>
            </a:lvl1pPr>
            <a:lvl2pPr marL="255985" indent="-127397">
              <a:defRPr sz="900"/>
            </a:lvl2pPr>
            <a:lvl3pPr marL="384572" indent="-128588">
              <a:defRPr sz="900"/>
            </a:lvl3pPr>
            <a:lvl4pPr marL="511969" indent="-127397">
              <a:defRPr sz="900"/>
            </a:lvl4pPr>
            <a:lvl5pPr marL="640556" indent="-128588">
              <a:defRPr sz="900"/>
            </a:lvl5pPr>
          </a:lstStyle>
          <a:p>
            <a:pPr lvl="0"/>
            <a:r>
              <a:rPr lang="en-US"/>
              <a:t>Click to edit Master text styles</a:t>
            </a:r>
          </a:p>
        </p:txBody>
      </p:sp>
      <p:sp>
        <p:nvSpPr>
          <p:cNvPr id="27" name="Text Placeholder 13"/>
          <p:cNvSpPr>
            <a:spLocks noGrp="1"/>
          </p:cNvSpPr>
          <p:nvPr>
            <p:ph type="body" sz="quarter" idx="17"/>
          </p:nvPr>
        </p:nvSpPr>
        <p:spPr>
          <a:xfrm>
            <a:off x="5656263" y="1417326"/>
            <a:ext cx="3035808" cy="461963"/>
          </a:xfrm>
          <a:prstGeom prst="chevron">
            <a:avLst>
              <a:gd name="adj" fmla="val 34831"/>
            </a:avLst>
          </a:prstGeom>
          <a:solidFill>
            <a:srgbClr val="B01C2E"/>
          </a:solidFill>
        </p:spPr>
        <p:txBody>
          <a:bodyPr anchor="ctr"/>
          <a:lstStyle>
            <a:lvl1pPr marL="257175" marR="0" indent="-257175" algn="ctr" defTabSz="685800" rtl="0" eaLnBrk="1" fontAlgn="auto" latinLnBrk="0" hangingPunct="1">
              <a:lnSpc>
                <a:spcPct val="100000"/>
              </a:lnSpc>
              <a:spcBef>
                <a:spcPct val="20000"/>
              </a:spcBef>
              <a:spcAft>
                <a:spcPts val="0"/>
              </a:spcAft>
              <a:buClrTx/>
              <a:buSzTx/>
              <a:buFont typeface="Arial" pitchFamily="34" charset="0"/>
              <a:buNone/>
              <a:tabLst/>
              <a:defRPr sz="900" b="1">
                <a:solidFill>
                  <a:srgbClr val="FFFFFF"/>
                </a:solidFill>
              </a:defRPr>
            </a:lvl1pPr>
          </a:lstStyle>
          <a:p>
            <a:pPr lvl="0"/>
            <a:r>
              <a:rPr lang="en-US"/>
              <a:t>Click to edit Master text styles</a:t>
            </a:r>
          </a:p>
        </p:txBody>
      </p:sp>
      <p:sp>
        <p:nvSpPr>
          <p:cNvPr id="40" name="Text Placeholder 12"/>
          <p:cNvSpPr>
            <a:spLocks noGrp="1"/>
          </p:cNvSpPr>
          <p:nvPr>
            <p:ph type="body" sz="quarter" idx="11"/>
          </p:nvPr>
        </p:nvSpPr>
        <p:spPr>
          <a:xfrm>
            <a:off x="457200" y="1983087"/>
            <a:ext cx="2674468" cy="1903112"/>
          </a:xfrm>
          <a:prstGeom prst="homePlate">
            <a:avLst>
              <a:gd name="adj" fmla="val 11448"/>
            </a:avLst>
          </a:prstGeom>
          <a:ln w="6350">
            <a:solidFill>
              <a:srgbClr val="A9A9A9"/>
            </a:solidFill>
          </a:ln>
        </p:spPr>
        <p:txBody>
          <a:bodyPr lIns="137160" tIns="457200" rIns="137160" bIns="137160"/>
          <a:lstStyle>
            <a:lvl1pPr marL="128588" indent="-128588">
              <a:buClr>
                <a:srgbClr val="B01C2E"/>
              </a:buClr>
              <a:buFont typeface="Wingdings 2" pitchFamily="18" charset="2"/>
              <a:buChar char=""/>
              <a:defRPr sz="900" baseline="0"/>
            </a:lvl1pPr>
            <a:lvl2pPr marL="255985" indent="-127397">
              <a:buClr>
                <a:srgbClr val="B01C2E"/>
              </a:buClr>
              <a:buFont typeface="Arial" pitchFamily="34" charset="0"/>
              <a:buChar char="•"/>
              <a:defRPr sz="900"/>
            </a:lvl2pPr>
            <a:lvl3pPr marL="384572" indent="-128588">
              <a:buClr>
                <a:srgbClr val="B01C2E"/>
              </a:buClr>
              <a:buFont typeface="Arial" pitchFamily="34" charset="0"/>
              <a:buChar char="–"/>
              <a:defRPr sz="900"/>
            </a:lvl3pPr>
            <a:lvl4pPr marL="511969" indent="-127397">
              <a:buClr>
                <a:srgbClr val="B01C2E"/>
              </a:buClr>
              <a:defRPr sz="900"/>
            </a:lvl4pPr>
            <a:lvl5pPr marL="640556" indent="-128588">
              <a:buClr>
                <a:srgbClr val="B01C2E"/>
              </a:buClr>
              <a:buFont typeface="Arial" pitchFamily="34" charset="0"/>
              <a:buChar cha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1" name="Text Placeholder 29"/>
          <p:cNvSpPr>
            <a:spLocks noGrp="1"/>
          </p:cNvSpPr>
          <p:nvPr>
            <p:ph type="body" sz="quarter" idx="13"/>
          </p:nvPr>
        </p:nvSpPr>
        <p:spPr>
          <a:xfrm>
            <a:off x="457200" y="1981200"/>
            <a:ext cx="2473180" cy="320988"/>
          </a:xfrm>
          <a:prstGeom prst="rect">
            <a:avLst/>
          </a:prstGeom>
        </p:spPr>
        <p:txBody>
          <a:bodyPr lIns="91440" rIns="91440" anchor="ctr"/>
          <a:lstStyle>
            <a:lvl1pPr marL="0" indent="0" algn="ctr">
              <a:buNone/>
              <a:defRPr sz="900" b="1">
                <a:solidFill>
                  <a:schemeClr val="bg1"/>
                </a:solidFill>
              </a:defRPr>
            </a:lvl1pPr>
          </a:lstStyle>
          <a:p>
            <a:pPr lvl="0"/>
            <a:r>
              <a:rPr lang="en-US"/>
              <a:t>Click to edit Master text styles</a:t>
            </a:r>
          </a:p>
        </p:txBody>
      </p:sp>
      <p:sp>
        <p:nvSpPr>
          <p:cNvPr id="43" name="Text Placeholder 29"/>
          <p:cNvSpPr>
            <a:spLocks noGrp="1"/>
          </p:cNvSpPr>
          <p:nvPr>
            <p:ph type="body" sz="quarter" idx="15"/>
          </p:nvPr>
        </p:nvSpPr>
        <p:spPr>
          <a:xfrm>
            <a:off x="3144323" y="1988239"/>
            <a:ext cx="2387536" cy="320988"/>
          </a:xfrm>
          <a:prstGeom prst="rect">
            <a:avLst/>
          </a:prstGeom>
        </p:spPr>
        <p:txBody>
          <a:bodyPr lIns="91440" rIns="91440" anchor="ctr"/>
          <a:lstStyle>
            <a:lvl1pPr marL="0" indent="0" algn="ctr">
              <a:buNone/>
              <a:defRPr sz="900" b="1">
                <a:solidFill>
                  <a:schemeClr val="bg1"/>
                </a:solidFill>
              </a:defRPr>
            </a:lvl1pPr>
          </a:lstStyle>
          <a:p>
            <a:pPr lvl="0"/>
            <a:r>
              <a:rPr lang="en-US"/>
              <a:t>Click to edit Master text styles</a:t>
            </a:r>
          </a:p>
        </p:txBody>
      </p:sp>
      <p:sp>
        <p:nvSpPr>
          <p:cNvPr id="49" name="Content Placeholder 10"/>
          <p:cNvSpPr>
            <a:spLocks noGrp="1"/>
          </p:cNvSpPr>
          <p:nvPr>
            <p:ph sz="quarter" idx="18"/>
          </p:nvPr>
        </p:nvSpPr>
        <p:spPr>
          <a:xfrm>
            <a:off x="457200" y="4343400"/>
            <a:ext cx="8077200" cy="1481328"/>
          </a:xfrm>
          <a:prstGeom prst="rect">
            <a:avLst/>
          </a:prstGeom>
          <a:solidFill>
            <a:srgbClr val="FFFFFF"/>
          </a:solidFill>
          <a:ln>
            <a:solidFill>
              <a:srgbClr val="C0C0C0"/>
            </a:solidFill>
          </a:ln>
        </p:spPr>
        <p:txBody>
          <a:bodyPr/>
          <a:lstStyle>
            <a:lvl1pPr marL="130302" indent="-130302">
              <a:lnSpc>
                <a:spcPct val="95000"/>
              </a:lnSpc>
              <a:spcBef>
                <a:spcPts val="540"/>
              </a:spcBef>
              <a:buClr>
                <a:schemeClr val="accent1"/>
              </a:buClr>
              <a:buFont typeface="Wingdings 2" pitchFamily="18" charset="2"/>
              <a:buChar char=""/>
              <a:defRPr sz="900"/>
            </a:lvl1pPr>
            <a:lvl2pPr marL="260604" indent="-130302">
              <a:lnSpc>
                <a:spcPct val="95000"/>
              </a:lnSpc>
              <a:spcBef>
                <a:spcPts val="225"/>
              </a:spcBef>
              <a:buClr>
                <a:schemeClr val="accent1"/>
              </a:buClr>
              <a:buFont typeface="Arial" pitchFamily="34" charset="0"/>
              <a:buChar char="•"/>
              <a:defRPr sz="900"/>
            </a:lvl2pPr>
            <a:lvl3pPr marL="390906" indent="-130302">
              <a:lnSpc>
                <a:spcPct val="95000"/>
              </a:lnSpc>
              <a:spcBef>
                <a:spcPts val="225"/>
              </a:spcBef>
              <a:buClr>
                <a:schemeClr val="accent1"/>
              </a:buClr>
              <a:buFont typeface="Arial" pitchFamily="34" charset="0"/>
              <a:buChar char="–"/>
              <a:defRPr sz="900"/>
            </a:lvl3pPr>
            <a:lvl4pPr marL="514350" indent="-130302">
              <a:lnSpc>
                <a:spcPct val="95000"/>
              </a:lnSpc>
              <a:spcBef>
                <a:spcPts val="225"/>
              </a:spcBef>
              <a:buClr>
                <a:schemeClr val="accent1"/>
              </a:buClr>
              <a:buFont typeface="Arial" pitchFamily="34" charset="0"/>
              <a:buChar char="–"/>
              <a:defRPr sz="900"/>
            </a:lvl4pPr>
            <a:lvl5pPr marL="685800" indent="-130302">
              <a:lnSpc>
                <a:spcPct val="95000"/>
              </a:lnSpc>
              <a:spcBef>
                <a:spcPts val="225"/>
              </a:spcBef>
              <a:buClr>
                <a:schemeClr val="accent1"/>
              </a:buClr>
              <a:buFont typeface="Arial" pitchFamily="34" charset="0"/>
              <a:buChar cha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9" name="Text Placeholder 29"/>
          <p:cNvSpPr>
            <a:spLocks noGrp="1"/>
          </p:cNvSpPr>
          <p:nvPr>
            <p:ph type="body" sz="quarter" idx="34"/>
          </p:nvPr>
        </p:nvSpPr>
        <p:spPr>
          <a:xfrm>
            <a:off x="5762431" y="1987175"/>
            <a:ext cx="2794197" cy="320988"/>
          </a:xfrm>
          <a:prstGeom prst="rect">
            <a:avLst/>
          </a:prstGeom>
        </p:spPr>
        <p:txBody>
          <a:bodyPr lIns="91440" rIns="91440" anchor="ctr"/>
          <a:lstStyle>
            <a:lvl1pPr marL="0" indent="0" algn="ctr">
              <a:buNone/>
              <a:defRPr sz="900" b="1">
                <a:solidFill>
                  <a:schemeClr val="bg1"/>
                </a:solidFill>
              </a:defRPr>
            </a:lvl1pPr>
          </a:lstStyle>
          <a:p>
            <a:pPr lvl="0"/>
            <a:r>
              <a:rPr lang="en-US"/>
              <a:t>Click to edit Master text styles</a:t>
            </a:r>
          </a:p>
        </p:txBody>
      </p:sp>
      <p:sp>
        <p:nvSpPr>
          <p:cNvPr id="20"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23" name="Slide Number Placeholder 9"/>
          <p:cNvSpPr>
            <a:spLocks noGrp="1"/>
          </p:cNvSpPr>
          <p:nvPr>
            <p:ph type="sldNum" sz="quarter" idx="35"/>
          </p:nvPr>
        </p:nvSpPr>
        <p:spPr/>
        <p:txBody>
          <a:bodyPr/>
          <a:lstStyle>
            <a:lvl1pPr>
              <a:defRPr/>
            </a:lvl1pPr>
          </a:lstStyle>
          <a:p>
            <a:fld id="{E70D8206-912D-3041-8A60-C5747B4B98EB}" type="slidenum">
              <a:rPr lang="en-US" altLang="en-US"/>
              <a:pPr/>
              <a:t>‹#›</a:t>
            </a:fld>
            <a:endParaRPr lang="en-US" altLang="en-US"/>
          </a:p>
        </p:txBody>
      </p:sp>
      <p:sp>
        <p:nvSpPr>
          <p:cNvPr id="24" name="Footer Placeholder 23"/>
          <p:cNvSpPr>
            <a:spLocks noGrp="1"/>
          </p:cNvSpPr>
          <p:nvPr>
            <p:ph type="ftr" sz="quarter" idx="36"/>
          </p:nvPr>
        </p:nvSpPr>
        <p:spPr/>
        <p:txBody>
          <a:bodyPr/>
          <a:lstStyle>
            <a:lvl1pPr>
              <a:defRPr smtClean="0"/>
            </a:lvl1pPr>
          </a:lstStyle>
          <a:p>
            <a:pPr>
              <a:defRPr/>
            </a:pPr>
            <a:r>
              <a:rPr lang="en-US"/>
              <a:t>Interest Rate and Credit Risks</a:t>
            </a:r>
          </a:p>
        </p:txBody>
      </p:sp>
    </p:spTree>
    <p:extLst>
      <p:ext uri="{BB962C8B-B14F-4D97-AF65-F5344CB8AC3E}">
        <p14:creationId xmlns:p14="http://schemas.microsoft.com/office/powerpoint/2010/main" val="150708377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ext Blocks - Workstreams and outcomes">
    <p:spTree>
      <p:nvGrpSpPr>
        <p:cNvPr id="1" name=""/>
        <p:cNvGrpSpPr/>
        <p:nvPr/>
      </p:nvGrpSpPr>
      <p:grpSpPr>
        <a:xfrm>
          <a:off x="0" y="0"/>
          <a:ext cx="0" cy="0"/>
          <a:chOff x="0" y="0"/>
          <a:chExt cx="0" cy="0"/>
        </a:xfrm>
      </p:grpSpPr>
      <p:sp>
        <p:nvSpPr>
          <p:cNvPr id="33" name="Pentagon 32"/>
          <p:cNvSpPr/>
          <p:nvPr userDrawn="1"/>
        </p:nvSpPr>
        <p:spPr bwMode="auto">
          <a:xfrm>
            <a:off x="5507039" y="1755775"/>
            <a:ext cx="679450" cy="4343400"/>
          </a:xfrm>
          <a:prstGeom prst="homePlate">
            <a:avLst>
              <a:gd name="adj" fmla="val 98835"/>
            </a:avLst>
          </a:prstGeom>
          <a:gradFill flip="none" rotWithShape="1">
            <a:gsLst>
              <a:gs pos="100000">
                <a:schemeClr val="bg1">
                  <a:lumMod val="65000"/>
                </a:schemeClr>
              </a:gs>
              <a:gs pos="0">
                <a:schemeClr val="bg1">
                  <a:lumMod val="85000"/>
                </a:schemeClr>
              </a:gs>
            </a:gsLst>
            <a:lin ang="0" scaled="1"/>
            <a:tileRect/>
          </a:gradFill>
          <a:ln w="9525" cap="flat" cmpd="sng" algn="ctr">
            <a:noFill/>
            <a:prstDash val="solid"/>
            <a:round/>
            <a:headEnd type="none" w="med" len="med"/>
            <a:tailEnd type="none" w="med" len="med"/>
          </a:ln>
          <a:effectLst/>
        </p:spPr>
        <p:txBody>
          <a:bodyPr anchor="ctr"/>
          <a:lstStyle/>
          <a:p>
            <a:pPr indent="-88106" eaLnBrk="0" hangingPunct="0">
              <a:lnSpc>
                <a:spcPct val="95000"/>
              </a:lnSpc>
              <a:defRPr/>
            </a:pPr>
            <a:endParaRPr lang="en-US" sz="1350">
              <a:latin typeface="Arial" charset="0"/>
              <a:ea typeface="+mn-ea"/>
            </a:endParaRPr>
          </a:p>
        </p:txBody>
      </p:sp>
      <p:sp>
        <p:nvSpPr>
          <p:cNvPr id="6" name="Text Placeholder 2"/>
          <p:cNvSpPr>
            <a:spLocks noGrp="1"/>
          </p:cNvSpPr>
          <p:nvPr>
            <p:ph type="body" idx="38"/>
          </p:nvPr>
        </p:nvSpPr>
        <p:spPr>
          <a:xfrm>
            <a:off x="2993735" y="1290639"/>
            <a:ext cx="2377440" cy="4808536"/>
          </a:xfrm>
          <a:prstGeom prst="rect">
            <a:avLst/>
          </a:prstGeom>
          <a:solidFill>
            <a:schemeClr val="bg1">
              <a:lumMod val="95000"/>
            </a:schemeClr>
          </a:solidFill>
          <a:ln w="6350" cmpd="sng">
            <a:solidFill>
              <a:srgbClr val="C0C0C0"/>
            </a:solidFill>
            <a:prstDash val="solid"/>
          </a:ln>
        </p:spPr>
        <p:txBody>
          <a:bodyPr lIns="91440" rIns="91440" anchor="ctr"/>
          <a:lstStyle>
            <a:lvl1pPr marL="0" indent="0" algn="ctr">
              <a:buNone/>
              <a:defRPr sz="9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7" name="Text Placeholder 2"/>
          <p:cNvSpPr>
            <a:spLocks noGrp="1"/>
          </p:cNvSpPr>
          <p:nvPr>
            <p:ph type="body" idx="39"/>
          </p:nvPr>
        </p:nvSpPr>
        <p:spPr>
          <a:xfrm>
            <a:off x="477838" y="1290639"/>
            <a:ext cx="2377440" cy="4808536"/>
          </a:xfrm>
          <a:prstGeom prst="rect">
            <a:avLst/>
          </a:prstGeom>
          <a:solidFill>
            <a:schemeClr val="bg1">
              <a:lumMod val="95000"/>
            </a:schemeClr>
          </a:solidFill>
          <a:ln w="6350" cmpd="sng">
            <a:solidFill>
              <a:srgbClr val="C0C0C0"/>
            </a:solidFill>
            <a:prstDash val="solid"/>
          </a:ln>
        </p:spPr>
        <p:txBody>
          <a:bodyPr lIns="91440" rIns="91440" anchor="ctr"/>
          <a:lstStyle>
            <a:lvl1pPr marL="0" indent="0" algn="ctr">
              <a:buNone/>
              <a:defRPr sz="9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8" name="Text Placeholder 2"/>
          <p:cNvSpPr>
            <a:spLocks noGrp="1"/>
          </p:cNvSpPr>
          <p:nvPr>
            <p:ph type="body" idx="15"/>
          </p:nvPr>
        </p:nvSpPr>
        <p:spPr>
          <a:xfrm>
            <a:off x="2993735" y="1290638"/>
            <a:ext cx="2377440" cy="380392"/>
          </a:xfrm>
          <a:prstGeom prst="rect">
            <a:avLst/>
          </a:prstGeom>
          <a:solidFill>
            <a:schemeClr val="tx1">
              <a:lumMod val="50000"/>
              <a:lumOff val="50000"/>
            </a:schemeClr>
          </a:solidFill>
          <a:ln w="6350" cmpd="sng">
            <a:solidFill>
              <a:srgbClr val="C0C0C0"/>
            </a:solidFill>
            <a:prstDash val="solid"/>
          </a:ln>
        </p:spPr>
        <p:txBody>
          <a:bodyPr lIns="91440" rIns="91440" anchor="ctr"/>
          <a:lstStyle>
            <a:lvl1pPr marL="0" indent="0" algn="ctr">
              <a:buNone/>
              <a:defRPr sz="825"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9" name="Text Placeholder 2"/>
          <p:cNvSpPr>
            <a:spLocks noGrp="1"/>
          </p:cNvSpPr>
          <p:nvPr>
            <p:ph type="body" idx="22"/>
          </p:nvPr>
        </p:nvSpPr>
        <p:spPr>
          <a:xfrm>
            <a:off x="6300383" y="1290638"/>
            <a:ext cx="2377440" cy="380392"/>
          </a:xfrm>
          <a:prstGeom prst="rect">
            <a:avLst/>
          </a:prstGeom>
          <a:solidFill>
            <a:schemeClr val="accent1"/>
          </a:solidFill>
          <a:ln w="6350" cmpd="sng">
            <a:solidFill>
              <a:srgbClr val="C0C0C0"/>
            </a:solidFill>
            <a:prstDash val="solid"/>
          </a:ln>
        </p:spPr>
        <p:txBody>
          <a:bodyPr lIns="91440" rIns="91440" anchor="ctr"/>
          <a:lstStyle>
            <a:lvl1pPr marL="0" indent="0" algn="ctr">
              <a:buNone/>
              <a:defRPr sz="825"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0" name="Text Placeholder 2"/>
          <p:cNvSpPr>
            <a:spLocks noGrp="1"/>
          </p:cNvSpPr>
          <p:nvPr>
            <p:ph type="body" idx="30"/>
          </p:nvPr>
        </p:nvSpPr>
        <p:spPr>
          <a:xfrm>
            <a:off x="477838" y="1290638"/>
            <a:ext cx="2377440" cy="380392"/>
          </a:xfrm>
          <a:prstGeom prst="rect">
            <a:avLst/>
          </a:prstGeom>
          <a:solidFill>
            <a:srgbClr val="4D4D4D"/>
          </a:solidFill>
          <a:ln w="6350" cmpd="sng">
            <a:solidFill>
              <a:srgbClr val="C0C0C0"/>
            </a:solidFill>
            <a:prstDash val="solid"/>
          </a:ln>
        </p:spPr>
        <p:txBody>
          <a:bodyPr lIns="91440" rIns="91440" anchor="ctr"/>
          <a:lstStyle>
            <a:lvl1pPr marL="0" indent="0" algn="ctr">
              <a:buNone/>
              <a:defRPr sz="825"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1" name="Text Placeholder 19"/>
          <p:cNvSpPr>
            <a:spLocks noGrp="1"/>
          </p:cNvSpPr>
          <p:nvPr>
            <p:ph type="body" sz="quarter" idx="40"/>
          </p:nvPr>
        </p:nvSpPr>
        <p:spPr>
          <a:xfrm>
            <a:off x="569278" y="1731264"/>
            <a:ext cx="2194560" cy="521208"/>
          </a:xfrm>
          <a:prstGeom prst="flowChartAlternateProcess">
            <a:avLst/>
          </a:prstGeom>
          <a:solidFill>
            <a:srgbClr val="FFFFFF"/>
          </a:solidFill>
          <a:ln>
            <a:solidFill>
              <a:srgbClr val="C0C0C0"/>
            </a:solidFill>
          </a:ln>
        </p:spPr>
        <p:txBody>
          <a:bodyPr lIns="45720" tIns="0" rIns="45720" bIns="0" anchor="ctr" anchorCtr="0"/>
          <a:lstStyle>
            <a:lvl1pPr marL="0" indent="-89154">
              <a:lnSpc>
                <a:spcPct val="95000"/>
              </a:lnSpc>
              <a:spcBef>
                <a:spcPts val="0"/>
              </a:spcBef>
              <a:buClr>
                <a:srgbClr val="B01C2E"/>
              </a:buClr>
              <a:buFont typeface="Wingdings 2" pitchFamily="18" charset="2"/>
              <a:buChar char=""/>
              <a:defRPr sz="825" baseline="0">
                <a:solidFill>
                  <a:schemeClr val="tx1"/>
                </a:solidFill>
              </a:defRPr>
            </a:lvl1pPr>
            <a:lvl2pPr marL="89154" indent="0">
              <a:spcBef>
                <a:spcPts val="225"/>
              </a:spcBef>
              <a:buNone/>
              <a:defRPr sz="900"/>
            </a:lvl2pPr>
          </a:lstStyle>
          <a:p>
            <a:pPr lvl="0"/>
            <a:r>
              <a:rPr lang="en-US"/>
              <a:t>Click to edit Master text styles</a:t>
            </a:r>
          </a:p>
        </p:txBody>
      </p:sp>
      <p:sp>
        <p:nvSpPr>
          <p:cNvPr id="12" name="Text Placeholder 19"/>
          <p:cNvSpPr>
            <a:spLocks noGrp="1"/>
          </p:cNvSpPr>
          <p:nvPr>
            <p:ph type="body" sz="quarter" idx="41"/>
          </p:nvPr>
        </p:nvSpPr>
        <p:spPr>
          <a:xfrm>
            <a:off x="569278" y="2357120"/>
            <a:ext cx="2194560" cy="521208"/>
          </a:xfrm>
          <a:prstGeom prst="flowChartAlternateProcess">
            <a:avLst/>
          </a:prstGeom>
          <a:solidFill>
            <a:srgbClr val="FFFFFF"/>
          </a:solidFill>
          <a:ln>
            <a:solidFill>
              <a:srgbClr val="C0C0C0"/>
            </a:solidFill>
          </a:ln>
        </p:spPr>
        <p:txBody>
          <a:bodyPr lIns="45720" tIns="45720" rIns="45720" bIns="45720" anchor="ctr" anchorCtr="0"/>
          <a:lstStyle>
            <a:lvl1pPr marL="89154" indent="-89154">
              <a:lnSpc>
                <a:spcPct val="95000"/>
              </a:lnSpc>
              <a:spcBef>
                <a:spcPts val="150"/>
              </a:spcBef>
              <a:buClr>
                <a:srgbClr val="B01C2E"/>
              </a:buClr>
              <a:buFont typeface="Wingdings 2" pitchFamily="18" charset="2"/>
              <a:buChar char=""/>
              <a:defRPr sz="825" baseline="0">
                <a:solidFill>
                  <a:schemeClr val="tx1"/>
                </a:solidFill>
              </a:defRPr>
            </a:lvl1pPr>
            <a:lvl2pPr marL="89154" indent="0">
              <a:spcBef>
                <a:spcPts val="225"/>
              </a:spcBef>
              <a:buNone/>
              <a:defRPr sz="900"/>
            </a:lvl2pPr>
          </a:lstStyle>
          <a:p>
            <a:pPr lvl="0"/>
            <a:r>
              <a:rPr lang="en-US"/>
              <a:t>Click to edit Master text styles</a:t>
            </a:r>
          </a:p>
        </p:txBody>
      </p:sp>
      <p:sp>
        <p:nvSpPr>
          <p:cNvPr id="13" name="Text Placeholder 19"/>
          <p:cNvSpPr>
            <a:spLocks noGrp="1"/>
          </p:cNvSpPr>
          <p:nvPr>
            <p:ph type="body" sz="quarter" idx="42"/>
          </p:nvPr>
        </p:nvSpPr>
        <p:spPr>
          <a:xfrm>
            <a:off x="569278" y="2982976"/>
            <a:ext cx="2194560" cy="521208"/>
          </a:xfrm>
          <a:prstGeom prst="flowChartAlternateProcess">
            <a:avLst/>
          </a:prstGeom>
          <a:solidFill>
            <a:srgbClr val="FFFFFF"/>
          </a:solidFill>
          <a:ln>
            <a:solidFill>
              <a:srgbClr val="C0C0C0"/>
            </a:solidFill>
          </a:ln>
        </p:spPr>
        <p:txBody>
          <a:bodyPr lIns="45720" tIns="45720" rIns="45720" bIns="45720" anchor="ctr" anchorCtr="0"/>
          <a:lstStyle>
            <a:lvl1pPr marL="89154" indent="-89154">
              <a:lnSpc>
                <a:spcPct val="95000"/>
              </a:lnSpc>
              <a:spcBef>
                <a:spcPts val="150"/>
              </a:spcBef>
              <a:buClr>
                <a:srgbClr val="B01C2E"/>
              </a:buClr>
              <a:buFont typeface="Wingdings 2" pitchFamily="18" charset="2"/>
              <a:buChar char=""/>
              <a:defRPr sz="825" baseline="0">
                <a:solidFill>
                  <a:schemeClr val="tx1"/>
                </a:solidFill>
              </a:defRPr>
            </a:lvl1pPr>
            <a:lvl2pPr marL="89154" indent="0">
              <a:spcBef>
                <a:spcPts val="225"/>
              </a:spcBef>
              <a:buNone/>
              <a:defRPr sz="900"/>
            </a:lvl2pPr>
          </a:lstStyle>
          <a:p>
            <a:pPr lvl="0"/>
            <a:r>
              <a:rPr lang="en-US"/>
              <a:t>Click to edit Master text styles</a:t>
            </a:r>
          </a:p>
        </p:txBody>
      </p:sp>
      <p:sp>
        <p:nvSpPr>
          <p:cNvPr id="14" name="Text Placeholder 19"/>
          <p:cNvSpPr>
            <a:spLocks noGrp="1"/>
          </p:cNvSpPr>
          <p:nvPr>
            <p:ph type="body" sz="quarter" idx="43"/>
          </p:nvPr>
        </p:nvSpPr>
        <p:spPr>
          <a:xfrm>
            <a:off x="569278" y="3608832"/>
            <a:ext cx="2194560" cy="521208"/>
          </a:xfrm>
          <a:prstGeom prst="flowChartAlternateProcess">
            <a:avLst/>
          </a:prstGeom>
          <a:solidFill>
            <a:srgbClr val="FFFFFF"/>
          </a:solidFill>
          <a:ln>
            <a:solidFill>
              <a:srgbClr val="C0C0C0"/>
            </a:solidFill>
          </a:ln>
        </p:spPr>
        <p:txBody>
          <a:bodyPr lIns="45720" tIns="45720" rIns="45720" bIns="45720" anchor="ctr" anchorCtr="0"/>
          <a:lstStyle>
            <a:lvl1pPr marL="89154" indent="-89154">
              <a:lnSpc>
                <a:spcPct val="95000"/>
              </a:lnSpc>
              <a:spcBef>
                <a:spcPts val="150"/>
              </a:spcBef>
              <a:buClr>
                <a:srgbClr val="B01C2E"/>
              </a:buClr>
              <a:buFont typeface="Wingdings 2" pitchFamily="18" charset="2"/>
              <a:buChar char=""/>
              <a:defRPr sz="825" baseline="0">
                <a:solidFill>
                  <a:schemeClr val="tx1"/>
                </a:solidFill>
              </a:defRPr>
            </a:lvl1pPr>
            <a:lvl2pPr marL="89154" indent="0">
              <a:spcBef>
                <a:spcPts val="225"/>
              </a:spcBef>
              <a:buNone/>
              <a:defRPr sz="900"/>
            </a:lvl2pPr>
          </a:lstStyle>
          <a:p>
            <a:pPr lvl="0"/>
            <a:r>
              <a:rPr lang="en-US"/>
              <a:t>Click to edit Master text styles</a:t>
            </a:r>
          </a:p>
        </p:txBody>
      </p:sp>
      <p:sp>
        <p:nvSpPr>
          <p:cNvPr id="15" name="Text Placeholder 19"/>
          <p:cNvSpPr>
            <a:spLocks noGrp="1"/>
          </p:cNvSpPr>
          <p:nvPr>
            <p:ph type="body" sz="quarter" idx="44"/>
          </p:nvPr>
        </p:nvSpPr>
        <p:spPr>
          <a:xfrm>
            <a:off x="569278" y="4234688"/>
            <a:ext cx="2194560" cy="521208"/>
          </a:xfrm>
          <a:prstGeom prst="flowChartAlternateProcess">
            <a:avLst/>
          </a:prstGeom>
          <a:solidFill>
            <a:srgbClr val="FFFFFF"/>
          </a:solidFill>
          <a:ln>
            <a:solidFill>
              <a:srgbClr val="C0C0C0"/>
            </a:solidFill>
          </a:ln>
        </p:spPr>
        <p:txBody>
          <a:bodyPr lIns="45720" tIns="45720" rIns="45720" bIns="45720" anchor="ctr" anchorCtr="0"/>
          <a:lstStyle>
            <a:lvl1pPr marL="89154" indent="-89154">
              <a:lnSpc>
                <a:spcPct val="95000"/>
              </a:lnSpc>
              <a:spcBef>
                <a:spcPts val="150"/>
              </a:spcBef>
              <a:buClr>
                <a:srgbClr val="B01C2E"/>
              </a:buClr>
              <a:buFont typeface="Wingdings 2" pitchFamily="18" charset="2"/>
              <a:buChar char=""/>
              <a:defRPr sz="825" baseline="0">
                <a:solidFill>
                  <a:schemeClr val="tx1"/>
                </a:solidFill>
              </a:defRPr>
            </a:lvl1pPr>
            <a:lvl2pPr marL="89154" indent="0">
              <a:spcBef>
                <a:spcPts val="225"/>
              </a:spcBef>
              <a:buNone/>
              <a:defRPr sz="900"/>
            </a:lvl2pPr>
          </a:lstStyle>
          <a:p>
            <a:pPr lvl="0"/>
            <a:r>
              <a:rPr lang="en-US"/>
              <a:t>Click to edit Master text styles</a:t>
            </a:r>
          </a:p>
        </p:txBody>
      </p:sp>
      <p:sp>
        <p:nvSpPr>
          <p:cNvPr id="16" name="Text Placeholder 19"/>
          <p:cNvSpPr>
            <a:spLocks noGrp="1"/>
          </p:cNvSpPr>
          <p:nvPr>
            <p:ph type="body" sz="quarter" idx="45"/>
          </p:nvPr>
        </p:nvSpPr>
        <p:spPr>
          <a:xfrm>
            <a:off x="569278" y="5486400"/>
            <a:ext cx="2194560" cy="521208"/>
          </a:xfrm>
          <a:prstGeom prst="flowChartAlternateProcess">
            <a:avLst/>
          </a:prstGeom>
          <a:solidFill>
            <a:srgbClr val="FFFFFF"/>
          </a:solidFill>
          <a:ln>
            <a:solidFill>
              <a:srgbClr val="C0C0C0"/>
            </a:solidFill>
          </a:ln>
        </p:spPr>
        <p:txBody>
          <a:bodyPr lIns="45720" tIns="45720" rIns="45720" bIns="45720" anchor="ctr" anchorCtr="0"/>
          <a:lstStyle>
            <a:lvl1pPr marL="89154" indent="-89154">
              <a:lnSpc>
                <a:spcPct val="95000"/>
              </a:lnSpc>
              <a:spcBef>
                <a:spcPts val="150"/>
              </a:spcBef>
              <a:buClr>
                <a:srgbClr val="B01C2E"/>
              </a:buClr>
              <a:buFont typeface="Wingdings 2" pitchFamily="18" charset="2"/>
              <a:buChar char=""/>
              <a:defRPr sz="825" baseline="0">
                <a:solidFill>
                  <a:schemeClr val="tx1"/>
                </a:solidFill>
              </a:defRPr>
            </a:lvl1pPr>
            <a:lvl2pPr marL="89154" indent="0">
              <a:spcBef>
                <a:spcPts val="225"/>
              </a:spcBef>
              <a:buNone/>
              <a:defRPr sz="900"/>
            </a:lvl2pPr>
          </a:lstStyle>
          <a:p>
            <a:pPr lvl="0"/>
            <a:r>
              <a:rPr lang="en-US"/>
              <a:t>Click to edit Master text styles</a:t>
            </a:r>
          </a:p>
        </p:txBody>
      </p:sp>
      <p:sp>
        <p:nvSpPr>
          <p:cNvPr id="17" name="Text Placeholder 19"/>
          <p:cNvSpPr>
            <a:spLocks noGrp="1"/>
          </p:cNvSpPr>
          <p:nvPr>
            <p:ph type="body" sz="quarter" idx="46"/>
          </p:nvPr>
        </p:nvSpPr>
        <p:spPr>
          <a:xfrm>
            <a:off x="569278" y="4860544"/>
            <a:ext cx="2194560" cy="521208"/>
          </a:xfrm>
          <a:prstGeom prst="flowChartAlternateProcess">
            <a:avLst/>
          </a:prstGeom>
          <a:solidFill>
            <a:srgbClr val="FFFFFF"/>
          </a:solidFill>
          <a:ln>
            <a:solidFill>
              <a:srgbClr val="C0C0C0"/>
            </a:solidFill>
          </a:ln>
        </p:spPr>
        <p:txBody>
          <a:bodyPr lIns="45720" tIns="45720" rIns="45720" bIns="45720" anchor="ctr" anchorCtr="0"/>
          <a:lstStyle>
            <a:lvl1pPr marL="89154" indent="-89154">
              <a:lnSpc>
                <a:spcPct val="95000"/>
              </a:lnSpc>
              <a:spcBef>
                <a:spcPts val="150"/>
              </a:spcBef>
              <a:buClr>
                <a:srgbClr val="B01C2E"/>
              </a:buClr>
              <a:buFont typeface="Wingdings 2" pitchFamily="18" charset="2"/>
              <a:buChar char=""/>
              <a:defRPr sz="825" baseline="0">
                <a:solidFill>
                  <a:schemeClr val="tx1"/>
                </a:solidFill>
              </a:defRPr>
            </a:lvl1pPr>
            <a:lvl2pPr marL="89154" indent="0">
              <a:spcBef>
                <a:spcPts val="225"/>
              </a:spcBef>
              <a:buNone/>
              <a:defRPr sz="900"/>
            </a:lvl2pPr>
          </a:lstStyle>
          <a:p>
            <a:pPr lvl="0"/>
            <a:r>
              <a:rPr lang="en-US"/>
              <a:t>Click to edit Master text styles</a:t>
            </a:r>
          </a:p>
        </p:txBody>
      </p:sp>
      <p:sp>
        <p:nvSpPr>
          <p:cNvPr id="18" name="Text Placeholder 19"/>
          <p:cNvSpPr>
            <a:spLocks noGrp="1"/>
          </p:cNvSpPr>
          <p:nvPr>
            <p:ph type="body" sz="quarter" idx="47"/>
          </p:nvPr>
        </p:nvSpPr>
        <p:spPr>
          <a:xfrm>
            <a:off x="3085175" y="1743456"/>
            <a:ext cx="2194560" cy="521208"/>
          </a:xfrm>
          <a:prstGeom prst="rect">
            <a:avLst/>
          </a:prstGeom>
          <a:solidFill>
            <a:srgbClr val="FFFFFF"/>
          </a:solidFill>
          <a:ln>
            <a:solidFill>
              <a:srgbClr val="C0C0C0"/>
            </a:solidFill>
          </a:ln>
        </p:spPr>
        <p:txBody>
          <a:bodyPr lIns="45720" tIns="45720" rIns="45720" bIns="45720" anchor="ctr" anchorCtr="0"/>
          <a:lstStyle>
            <a:lvl1pPr marL="89154" indent="-89154">
              <a:lnSpc>
                <a:spcPct val="95000"/>
              </a:lnSpc>
              <a:spcBef>
                <a:spcPts val="150"/>
              </a:spcBef>
              <a:buClr>
                <a:srgbClr val="B01C2E"/>
              </a:buClr>
              <a:buFont typeface="Wingdings 2" pitchFamily="18" charset="2"/>
              <a:buChar char=""/>
              <a:defRPr sz="825" baseline="0">
                <a:solidFill>
                  <a:schemeClr val="tx1"/>
                </a:solidFill>
              </a:defRPr>
            </a:lvl1pPr>
            <a:lvl2pPr marL="89154" indent="0">
              <a:spcBef>
                <a:spcPts val="225"/>
              </a:spcBef>
              <a:buNone/>
              <a:defRPr sz="900"/>
            </a:lvl2pPr>
          </a:lstStyle>
          <a:p>
            <a:pPr lvl="0"/>
            <a:r>
              <a:rPr lang="en-US"/>
              <a:t>Click to edit Master text styles</a:t>
            </a:r>
          </a:p>
        </p:txBody>
      </p:sp>
      <p:sp>
        <p:nvSpPr>
          <p:cNvPr id="19" name="Text Placeholder 19"/>
          <p:cNvSpPr>
            <a:spLocks noGrp="1"/>
          </p:cNvSpPr>
          <p:nvPr>
            <p:ph type="body" sz="quarter" idx="48"/>
          </p:nvPr>
        </p:nvSpPr>
        <p:spPr>
          <a:xfrm>
            <a:off x="3085175" y="2369312"/>
            <a:ext cx="2194560" cy="521208"/>
          </a:xfrm>
          <a:prstGeom prst="rect">
            <a:avLst/>
          </a:prstGeom>
          <a:solidFill>
            <a:srgbClr val="FFFFFF"/>
          </a:solidFill>
          <a:ln>
            <a:solidFill>
              <a:srgbClr val="C0C0C0"/>
            </a:solidFill>
          </a:ln>
        </p:spPr>
        <p:txBody>
          <a:bodyPr lIns="45720" tIns="45720" rIns="45720" bIns="45720" anchor="ctr" anchorCtr="0"/>
          <a:lstStyle>
            <a:lvl1pPr marL="89154" indent="-89154">
              <a:lnSpc>
                <a:spcPct val="95000"/>
              </a:lnSpc>
              <a:spcBef>
                <a:spcPts val="150"/>
              </a:spcBef>
              <a:buClr>
                <a:srgbClr val="B01C2E"/>
              </a:buClr>
              <a:buFont typeface="Wingdings 2" pitchFamily="18" charset="2"/>
              <a:buChar char=""/>
              <a:defRPr sz="825" baseline="0">
                <a:solidFill>
                  <a:schemeClr val="tx1"/>
                </a:solidFill>
              </a:defRPr>
            </a:lvl1pPr>
            <a:lvl2pPr marL="89154" indent="0">
              <a:spcBef>
                <a:spcPts val="225"/>
              </a:spcBef>
              <a:buNone/>
              <a:defRPr sz="900"/>
            </a:lvl2pPr>
          </a:lstStyle>
          <a:p>
            <a:pPr lvl="0"/>
            <a:r>
              <a:rPr lang="en-US"/>
              <a:t>Click to edit Master text styles</a:t>
            </a:r>
          </a:p>
        </p:txBody>
      </p:sp>
      <p:sp>
        <p:nvSpPr>
          <p:cNvPr id="20" name="Text Placeholder 19"/>
          <p:cNvSpPr>
            <a:spLocks noGrp="1"/>
          </p:cNvSpPr>
          <p:nvPr>
            <p:ph type="body" sz="quarter" idx="49"/>
          </p:nvPr>
        </p:nvSpPr>
        <p:spPr>
          <a:xfrm>
            <a:off x="3085175" y="2995168"/>
            <a:ext cx="2194560" cy="521208"/>
          </a:xfrm>
          <a:prstGeom prst="rect">
            <a:avLst/>
          </a:prstGeom>
          <a:solidFill>
            <a:srgbClr val="FFFFFF"/>
          </a:solidFill>
          <a:ln>
            <a:solidFill>
              <a:srgbClr val="C0C0C0"/>
            </a:solidFill>
          </a:ln>
        </p:spPr>
        <p:txBody>
          <a:bodyPr lIns="45720" tIns="45720" rIns="45720" bIns="45720" anchor="ctr" anchorCtr="0"/>
          <a:lstStyle>
            <a:lvl1pPr marL="89154" indent="-89154">
              <a:lnSpc>
                <a:spcPct val="95000"/>
              </a:lnSpc>
              <a:spcBef>
                <a:spcPts val="150"/>
              </a:spcBef>
              <a:buClr>
                <a:srgbClr val="B01C2E"/>
              </a:buClr>
              <a:buFont typeface="Wingdings 2" pitchFamily="18" charset="2"/>
              <a:buChar char=""/>
              <a:defRPr sz="825" baseline="0">
                <a:solidFill>
                  <a:schemeClr val="tx1"/>
                </a:solidFill>
              </a:defRPr>
            </a:lvl1pPr>
            <a:lvl2pPr marL="89154" indent="0">
              <a:spcBef>
                <a:spcPts val="225"/>
              </a:spcBef>
              <a:buNone/>
              <a:defRPr sz="900"/>
            </a:lvl2pPr>
          </a:lstStyle>
          <a:p>
            <a:pPr lvl="0"/>
            <a:r>
              <a:rPr lang="en-US"/>
              <a:t>Click to edit Master text styles</a:t>
            </a:r>
          </a:p>
        </p:txBody>
      </p:sp>
      <p:sp>
        <p:nvSpPr>
          <p:cNvPr id="21" name="Text Placeholder 19"/>
          <p:cNvSpPr>
            <a:spLocks noGrp="1"/>
          </p:cNvSpPr>
          <p:nvPr>
            <p:ph type="body" sz="quarter" idx="50"/>
          </p:nvPr>
        </p:nvSpPr>
        <p:spPr>
          <a:xfrm>
            <a:off x="3085175" y="3621024"/>
            <a:ext cx="2194560" cy="521208"/>
          </a:xfrm>
          <a:prstGeom prst="rect">
            <a:avLst/>
          </a:prstGeom>
          <a:solidFill>
            <a:srgbClr val="FFFFFF"/>
          </a:solidFill>
          <a:ln>
            <a:solidFill>
              <a:srgbClr val="C0C0C0"/>
            </a:solidFill>
          </a:ln>
        </p:spPr>
        <p:txBody>
          <a:bodyPr lIns="45720" tIns="45720" rIns="45720" bIns="45720" anchor="ctr" anchorCtr="0"/>
          <a:lstStyle>
            <a:lvl1pPr marL="89154" indent="-89154">
              <a:lnSpc>
                <a:spcPct val="95000"/>
              </a:lnSpc>
              <a:spcBef>
                <a:spcPts val="150"/>
              </a:spcBef>
              <a:buClr>
                <a:srgbClr val="B01C2E"/>
              </a:buClr>
              <a:buFont typeface="Wingdings 2" pitchFamily="18" charset="2"/>
              <a:buChar char=""/>
              <a:defRPr sz="825" baseline="0">
                <a:solidFill>
                  <a:schemeClr val="tx1"/>
                </a:solidFill>
              </a:defRPr>
            </a:lvl1pPr>
            <a:lvl2pPr marL="89154" indent="0">
              <a:spcBef>
                <a:spcPts val="225"/>
              </a:spcBef>
              <a:buNone/>
              <a:defRPr sz="900"/>
            </a:lvl2pPr>
          </a:lstStyle>
          <a:p>
            <a:pPr lvl="0"/>
            <a:r>
              <a:rPr lang="en-US"/>
              <a:t>Click to edit Master text styles</a:t>
            </a:r>
          </a:p>
        </p:txBody>
      </p:sp>
      <p:sp>
        <p:nvSpPr>
          <p:cNvPr id="22" name="Text Placeholder 19"/>
          <p:cNvSpPr>
            <a:spLocks noGrp="1"/>
          </p:cNvSpPr>
          <p:nvPr>
            <p:ph type="body" sz="quarter" idx="51"/>
          </p:nvPr>
        </p:nvSpPr>
        <p:spPr>
          <a:xfrm>
            <a:off x="3085175" y="4246880"/>
            <a:ext cx="2194560" cy="521208"/>
          </a:xfrm>
          <a:prstGeom prst="rect">
            <a:avLst/>
          </a:prstGeom>
          <a:solidFill>
            <a:srgbClr val="FFFFFF"/>
          </a:solidFill>
          <a:ln>
            <a:solidFill>
              <a:srgbClr val="C0C0C0"/>
            </a:solidFill>
          </a:ln>
        </p:spPr>
        <p:txBody>
          <a:bodyPr lIns="45720" tIns="45720" rIns="45720" bIns="45720" anchor="ctr" anchorCtr="0"/>
          <a:lstStyle>
            <a:lvl1pPr marL="89154" indent="-89154">
              <a:lnSpc>
                <a:spcPct val="95000"/>
              </a:lnSpc>
              <a:spcBef>
                <a:spcPts val="150"/>
              </a:spcBef>
              <a:buClr>
                <a:srgbClr val="B01C2E"/>
              </a:buClr>
              <a:buFont typeface="Wingdings 2" pitchFamily="18" charset="2"/>
              <a:buChar char=""/>
              <a:defRPr sz="825" baseline="0">
                <a:solidFill>
                  <a:schemeClr val="tx1"/>
                </a:solidFill>
              </a:defRPr>
            </a:lvl1pPr>
            <a:lvl2pPr marL="89154" indent="0">
              <a:spcBef>
                <a:spcPts val="225"/>
              </a:spcBef>
              <a:buNone/>
              <a:defRPr sz="900"/>
            </a:lvl2pPr>
          </a:lstStyle>
          <a:p>
            <a:pPr lvl="0"/>
            <a:r>
              <a:rPr lang="en-US"/>
              <a:t>Click to edit Master text styles</a:t>
            </a:r>
          </a:p>
        </p:txBody>
      </p:sp>
      <p:sp>
        <p:nvSpPr>
          <p:cNvPr id="23" name="Text Placeholder 19"/>
          <p:cNvSpPr>
            <a:spLocks noGrp="1"/>
          </p:cNvSpPr>
          <p:nvPr>
            <p:ph type="body" sz="quarter" idx="52"/>
          </p:nvPr>
        </p:nvSpPr>
        <p:spPr>
          <a:xfrm>
            <a:off x="3085175" y="5498592"/>
            <a:ext cx="2194560" cy="521208"/>
          </a:xfrm>
          <a:prstGeom prst="rect">
            <a:avLst/>
          </a:prstGeom>
          <a:solidFill>
            <a:srgbClr val="FFFFFF"/>
          </a:solidFill>
          <a:ln>
            <a:solidFill>
              <a:srgbClr val="C0C0C0"/>
            </a:solidFill>
          </a:ln>
        </p:spPr>
        <p:txBody>
          <a:bodyPr lIns="45720" tIns="45720" rIns="45720" bIns="45720" anchor="ctr" anchorCtr="0"/>
          <a:lstStyle>
            <a:lvl1pPr marL="89154" indent="-89154">
              <a:lnSpc>
                <a:spcPct val="95000"/>
              </a:lnSpc>
              <a:spcBef>
                <a:spcPts val="150"/>
              </a:spcBef>
              <a:buClr>
                <a:srgbClr val="B01C2E"/>
              </a:buClr>
              <a:buFont typeface="Wingdings 2" pitchFamily="18" charset="2"/>
              <a:buChar char=""/>
              <a:defRPr sz="825" baseline="0">
                <a:solidFill>
                  <a:schemeClr val="tx1"/>
                </a:solidFill>
              </a:defRPr>
            </a:lvl1pPr>
            <a:lvl2pPr marL="89154" indent="0">
              <a:spcBef>
                <a:spcPts val="225"/>
              </a:spcBef>
              <a:buNone/>
              <a:defRPr sz="900"/>
            </a:lvl2pPr>
          </a:lstStyle>
          <a:p>
            <a:pPr lvl="0"/>
            <a:r>
              <a:rPr lang="en-US"/>
              <a:t>Click to edit Master text styles</a:t>
            </a:r>
          </a:p>
        </p:txBody>
      </p:sp>
      <p:sp>
        <p:nvSpPr>
          <p:cNvPr id="24" name="Text Placeholder 19"/>
          <p:cNvSpPr>
            <a:spLocks noGrp="1"/>
          </p:cNvSpPr>
          <p:nvPr>
            <p:ph type="body" sz="quarter" idx="53"/>
          </p:nvPr>
        </p:nvSpPr>
        <p:spPr>
          <a:xfrm>
            <a:off x="3085175" y="4872736"/>
            <a:ext cx="2194560" cy="521208"/>
          </a:xfrm>
          <a:prstGeom prst="rect">
            <a:avLst/>
          </a:prstGeom>
          <a:solidFill>
            <a:srgbClr val="FFFFFF"/>
          </a:solidFill>
          <a:ln>
            <a:solidFill>
              <a:srgbClr val="C0C0C0"/>
            </a:solidFill>
          </a:ln>
        </p:spPr>
        <p:txBody>
          <a:bodyPr lIns="45720" tIns="45720" rIns="45720" bIns="45720" anchor="ctr" anchorCtr="0"/>
          <a:lstStyle>
            <a:lvl1pPr marL="89154" indent="-89154">
              <a:lnSpc>
                <a:spcPct val="95000"/>
              </a:lnSpc>
              <a:spcBef>
                <a:spcPts val="150"/>
              </a:spcBef>
              <a:buClr>
                <a:srgbClr val="B01C2E"/>
              </a:buClr>
              <a:buFont typeface="Wingdings 2" pitchFamily="18" charset="2"/>
              <a:buChar char=""/>
              <a:defRPr sz="825" baseline="0">
                <a:solidFill>
                  <a:schemeClr val="tx1"/>
                </a:solidFill>
              </a:defRPr>
            </a:lvl1pPr>
            <a:lvl2pPr marL="89154" indent="0">
              <a:spcBef>
                <a:spcPts val="225"/>
              </a:spcBef>
              <a:buNone/>
              <a:defRPr sz="900"/>
            </a:lvl2pPr>
          </a:lstStyle>
          <a:p>
            <a:pPr lvl="0"/>
            <a:r>
              <a:rPr lang="en-US"/>
              <a:t>Click to edit Master text styles</a:t>
            </a:r>
          </a:p>
        </p:txBody>
      </p:sp>
      <p:sp>
        <p:nvSpPr>
          <p:cNvPr id="25" name="Text Placeholder 19"/>
          <p:cNvSpPr>
            <a:spLocks noGrp="1"/>
          </p:cNvSpPr>
          <p:nvPr>
            <p:ph type="body" sz="quarter" idx="54"/>
          </p:nvPr>
        </p:nvSpPr>
        <p:spPr>
          <a:xfrm>
            <a:off x="6300383" y="1743456"/>
            <a:ext cx="2377440" cy="521208"/>
          </a:xfrm>
          <a:prstGeom prst="rect">
            <a:avLst/>
          </a:prstGeom>
          <a:solidFill>
            <a:srgbClr val="FFFFFF"/>
          </a:solidFill>
          <a:ln>
            <a:solidFill>
              <a:srgbClr val="C0C0C0"/>
            </a:solidFill>
          </a:ln>
        </p:spPr>
        <p:txBody>
          <a:bodyPr lIns="45720" tIns="45720" rIns="45720" bIns="45720" anchor="ctr" anchorCtr="0"/>
          <a:lstStyle>
            <a:lvl1pPr marL="89154" indent="-89154">
              <a:lnSpc>
                <a:spcPct val="95000"/>
              </a:lnSpc>
              <a:spcBef>
                <a:spcPts val="150"/>
              </a:spcBef>
              <a:buClr>
                <a:srgbClr val="B01C2E"/>
              </a:buClr>
              <a:buFont typeface="Wingdings 2" pitchFamily="18" charset="2"/>
              <a:buChar char=""/>
              <a:defRPr sz="825" baseline="0">
                <a:solidFill>
                  <a:schemeClr val="tx1"/>
                </a:solidFill>
              </a:defRPr>
            </a:lvl1pPr>
            <a:lvl2pPr marL="89154" indent="0">
              <a:spcBef>
                <a:spcPts val="225"/>
              </a:spcBef>
              <a:buNone/>
              <a:defRPr sz="900"/>
            </a:lvl2pPr>
          </a:lstStyle>
          <a:p>
            <a:pPr lvl="0"/>
            <a:r>
              <a:rPr lang="en-US"/>
              <a:t>Click to edit Master text styles</a:t>
            </a:r>
          </a:p>
        </p:txBody>
      </p:sp>
      <p:sp>
        <p:nvSpPr>
          <p:cNvPr id="26" name="Text Placeholder 19"/>
          <p:cNvSpPr>
            <a:spLocks noGrp="1"/>
          </p:cNvSpPr>
          <p:nvPr>
            <p:ph type="body" sz="quarter" idx="55"/>
          </p:nvPr>
        </p:nvSpPr>
        <p:spPr>
          <a:xfrm>
            <a:off x="6300383" y="2369312"/>
            <a:ext cx="2377440" cy="521208"/>
          </a:xfrm>
          <a:prstGeom prst="rect">
            <a:avLst/>
          </a:prstGeom>
          <a:solidFill>
            <a:srgbClr val="FFFFFF"/>
          </a:solidFill>
          <a:ln>
            <a:solidFill>
              <a:srgbClr val="C0C0C0"/>
            </a:solidFill>
          </a:ln>
        </p:spPr>
        <p:txBody>
          <a:bodyPr lIns="45720" tIns="45720" rIns="45720" bIns="45720" anchor="ctr" anchorCtr="0"/>
          <a:lstStyle>
            <a:lvl1pPr marL="89154" indent="-89154">
              <a:lnSpc>
                <a:spcPct val="95000"/>
              </a:lnSpc>
              <a:spcBef>
                <a:spcPts val="150"/>
              </a:spcBef>
              <a:buClr>
                <a:srgbClr val="B01C2E"/>
              </a:buClr>
              <a:buFont typeface="Wingdings 2" pitchFamily="18" charset="2"/>
              <a:buChar char=""/>
              <a:defRPr sz="825" baseline="0">
                <a:solidFill>
                  <a:schemeClr val="tx1"/>
                </a:solidFill>
              </a:defRPr>
            </a:lvl1pPr>
            <a:lvl2pPr marL="89154" indent="0">
              <a:spcBef>
                <a:spcPts val="225"/>
              </a:spcBef>
              <a:buNone/>
              <a:defRPr sz="900"/>
            </a:lvl2pPr>
          </a:lstStyle>
          <a:p>
            <a:pPr lvl="0"/>
            <a:r>
              <a:rPr lang="en-US"/>
              <a:t>Click to edit Master text styles</a:t>
            </a:r>
          </a:p>
        </p:txBody>
      </p:sp>
      <p:sp>
        <p:nvSpPr>
          <p:cNvPr id="27" name="Text Placeholder 19"/>
          <p:cNvSpPr>
            <a:spLocks noGrp="1"/>
          </p:cNvSpPr>
          <p:nvPr>
            <p:ph type="body" sz="quarter" idx="56"/>
          </p:nvPr>
        </p:nvSpPr>
        <p:spPr>
          <a:xfrm>
            <a:off x="6300383" y="2995168"/>
            <a:ext cx="2377440" cy="521208"/>
          </a:xfrm>
          <a:prstGeom prst="rect">
            <a:avLst/>
          </a:prstGeom>
          <a:solidFill>
            <a:srgbClr val="FFFFFF"/>
          </a:solidFill>
          <a:ln>
            <a:solidFill>
              <a:srgbClr val="C0C0C0"/>
            </a:solidFill>
          </a:ln>
        </p:spPr>
        <p:txBody>
          <a:bodyPr lIns="45720" tIns="45720" rIns="45720" bIns="45720" anchor="ctr" anchorCtr="0"/>
          <a:lstStyle>
            <a:lvl1pPr marL="89154" indent="-89154">
              <a:lnSpc>
                <a:spcPct val="95000"/>
              </a:lnSpc>
              <a:spcBef>
                <a:spcPts val="150"/>
              </a:spcBef>
              <a:buClr>
                <a:srgbClr val="B01C2E"/>
              </a:buClr>
              <a:buFont typeface="Wingdings 2" pitchFamily="18" charset="2"/>
              <a:buChar char=""/>
              <a:defRPr sz="825" baseline="0">
                <a:solidFill>
                  <a:schemeClr val="tx1"/>
                </a:solidFill>
              </a:defRPr>
            </a:lvl1pPr>
            <a:lvl2pPr marL="89154" indent="0">
              <a:spcBef>
                <a:spcPts val="225"/>
              </a:spcBef>
              <a:buNone/>
              <a:defRPr sz="900"/>
            </a:lvl2pPr>
          </a:lstStyle>
          <a:p>
            <a:pPr lvl="0"/>
            <a:r>
              <a:rPr lang="en-US"/>
              <a:t>Click to edit Master text styles</a:t>
            </a:r>
          </a:p>
        </p:txBody>
      </p:sp>
      <p:sp>
        <p:nvSpPr>
          <p:cNvPr id="28" name="Text Placeholder 19"/>
          <p:cNvSpPr>
            <a:spLocks noGrp="1"/>
          </p:cNvSpPr>
          <p:nvPr>
            <p:ph type="body" sz="quarter" idx="57"/>
          </p:nvPr>
        </p:nvSpPr>
        <p:spPr>
          <a:xfrm>
            <a:off x="6300383" y="3621024"/>
            <a:ext cx="2377440" cy="521208"/>
          </a:xfrm>
          <a:prstGeom prst="rect">
            <a:avLst/>
          </a:prstGeom>
          <a:solidFill>
            <a:srgbClr val="FFFFFF"/>
          </a:solidFill>
          <a:ln>
            <a:solidFill>
              <a:srgbClr val="C0C0C0"/>
            </a:solidFill>
          </a:ln>
        </p:spPr>
        <p:txBody>
          <a:bodyPr lIns="45720" tIns="45720" rIns="45720" bIns="45720" anchor="ctr" anchorCtr="0"/>
          <a:lstStyle>
            <a:lvl1pPr marL="89154" indent="-89154">
              <a:lnSpc>
                <a:spcPct val="95000"/>
              </a:lnSpc>
              <a:spcBef>
                <a:spcPts val="150"/>
              </a:spcBef>
              <a:buClr>
                <a:srgbClr val="B01C2E"/>
              </a:buClr>
              <a:buFont typeface="Wingdings 2" pitchFamily="18" charset="2"/>
              <a:buChar char=""/>
              <a:defRPr sz="825" baseline="0">
                <a:solidFill>
                  <a:schemeClr val="tx1"/>
                </a:solidFill>
              </a:defRPr>
            </a:lvl1pPr>
            <a:lvl2pPr marL="89154" indent="0">
              <a:spcBef>
                <a:spcPts val="225"/>
              </a:spcBef>
              <a:buNone/>
              <a:defRPr sz="900"/>
            </a:lvl2pPr>
          </a:lstStyle>
          <a:p>
            <a:pPr lvl="0"/>
            <a:r>
              <a:rPr lang="en-US"/>
              <a:t>Click to edit Master text styles</a:t>
            </a:r>
          </a:p>
        </p:txBody>
      </p:sp>
      <p:sp>
        <p:nvSpPr>
          <p:cNvPr id="29" name="Text Placeholder 19"/>
          <p:cNvSpPr>
            <a:spLocks noGrp="1"/>
          </p:cNvSpPr>
          <p:nvPr>
            <p:ph type="body" sz="quarter" idx="58"/>
          </p:nvPr>
        </p:nvSpPr>
        <p:spPr>
          <a:xfrm>
            <a:off x="6300383" y="4246880"/>
            <a:ext cx="2377440" cy="521208"/>
          </a:xfrm>
          <a:prstGeom prst="rect">
            <a:avLst/>
          </a:prstGeom>
          <a:solidFill>
            <a:srgbClr val="FFFFFF"/>
          </a:solidFill>
          <a:ln>
            <a:solidFill>
              <a:srgbClr val="C0C0C0"/>
            </a:solidFill>
          </a:ln>
        </p:spPr>
        <p:txBody>
          <a:bodyPr lIns="45720" tIns="45720" rIns="45720" bIns="45720" anchor="ctr" anchorCtr="0"/>
          <a:lstStyle>
            <a:lvl1pPr marL="89154" indent="-89154">
              <a:lnSpc>
                <a:spcPct val="95000"/>
              </a:lnSpc>
              <a:spcBef>
                <a:spcPts val="150"/>
              </a:spcBef>
              <a:buClr>
                <a:srgbClr val="B01C2E"/>
              </a:buClr>
              <a:buFont typeface="Wingdings 2" pitchFamily="18" charset="2"/>
              <a:buChar char=""/>
              <a:defRPr sz="825" baseline="0">
                <a:solidFill>
                  <a:schemeClr val="tx1"/>
                </a:solidFill>
              </a:defRPr>
            </a:lvl1pPr>
            <a:lvl2pPr marL="89154" indent="0">
              <a:spcBef>
                <a:spcPts val="225"/>
              </a:spcBef>
              <a:buNone/>
              <a:defRPr sz="900"/>
            </a:lvl2pPr>
          </a:lstStyle>
          <a:p>
            <a:pPr lvl="0"/>
            <a:r>
              <a:rPr lang="en-US"/>
              <a:t>Click to edit Master text styles</a:t>
            </a:r>
          </a:p>
        </p:txBody>
      </p:sp>
      <p:sp>
        <p:nvSpPr>
          <p:cNvPr id="30" name="Text Placeholder 19"/>
          <p:cNvSpPr>
            <a:spLocks noGrp="1"/>
          </p:cNvSpPr>
          <p:nvPr>
            <p:ph type="body" sz="quarter" idx="59"/>
          </p:nvPr>
        </p:nvSpPr>
        <p:spPr>
          <a:xfrm>
            <a:off x="6300383" y="5498592"/>
            <a:ext cx="2377440" cy="521208"/>
          </a:xfrm>
          <a:prstGeom prst="rect">
            <a:avLst/>
          </a:prstGeom>
          <a:solidFill>
            <a:srgbClr val="FFFFFF"/>
          </a:solidFill>
          <a:ln>
            <a:solidFill>
              <a:srgbClr val="C0C0C0"/>
            </a:solidFill>
          </a:ln>
        </p:spPr>
        <p:txBody>
          <a:bodyPr lIns="45720" tIns="45720" rIns="45720" bIns="45720" anchor="ctr" anchorCtr="0"/>
          <a:lstStyle>
            <a:lvl1pPr marL="89154" indent="-89154">
              <a:lnSpc>
                <a:spcPct val="95000"/>
              </a:lnSpc>
              <a:spcBef>
                <a:spcPts val="150"/>
              </a:spcBef>
              <a:buClr>
                <a:srgbClr val="B01C2E"/>
              </a:buClr>
              <a:buFont typeface="Wingdings 2" pitchFamily="18" charset="2"/>
              <a:buChar char=""/>
              <a:defRPr sz="825" baseline="0">
                <a:solidFill>
                  <a:schemeClr val="tx1"/>
                </a:solidFill>
              </a:defRPr>
            </a:lvl1pPr>
            <a:lvl2pPr marL="89154" indent="0">
              <a:spcBef>
                <a:spcPts val="225"/>
              </a:spcBef>
              <a:buNone/>
              <a:defRPr sz="900"/>
            </a:lvl2pPr>
          </a:lstStyle>
          <a:p>
            <a:pPr lvl="0"/>
            <a:r>
              <a:rPr lang="en-US"/>
              <a:t>Click to edit Master text styles</a:t>
            </a:r>
          </a:p>
        </p:txBody>
      </p:sp>
      <p:sp>
        <p:nvSpPr>
          <p:cNvPr id="31" name="Text Placeholder 19"/>
          <p:cNvSpPr>
            <a:spLocks noGrp="1"/>
          </p:cNvSpPr>
          <p:nvPr>
            <p:ph type="body" sz="quarter" idx="60"/>
          </p:nvPr>
        </p:nvSpPr>
        <p:spPr>
          <a:xfrm>
            <a:off x="6300383" y="4872736"/>
            <a:ext cx="2377440" cy="521208"/>
          </a:xfrm>
          <a:prstGeom prst="rect">
            <a:avLst/>
          </a:prstGeom>
          <a:solidFill>
            <a:srgbClr val="FFFFFF"/>
          </a:solidFill>
          <a:ln>
            <a:solidFill>
              <a:srgbClr val="C0C0C0"/>
            </a:solidFill>
          </a:ln>
        </p:spPr>
        <p:txBody>
          <a:bodyPr lIns="45720" tIns="45720" rIns="45720" bIns="45720" anchor="ctr" anchorCtr="0"/>
          <a:lstStyle>
            <a:lvl1pPr marL="89154" indent="-89154">
              <a:lnSpc>
                <a:spcPct val="95000"/>
              </a:lnSpc>
              <a:spcBef>
                <a:spcPts val="150"/>
              </a:spcBef>
              <a:buClr>
                <a:srgbClr val="B01C2E"/>
              </a:buClr>
              <a:buFont typeface="Wingdings 2" pitchFamily="18" charset="2"/>
              <a:buChar char=""/>
              <a:defRPr sz="825" baseline="0">
                <a:solidFill>
                  <a:schemeClr val="tx1"/>
                </a:solidFill>
              </a:defRPr>
            </a:lvl1pPr>
            <a:lvl2pPr marL="89154" indent="0">
              <a:spcBef>
                <a:spcPts val="225"/>
              </a:spcBef>
              <a:buNone/>
              <a:defRPr sz="900"/>
            </a:lvl2pPr>
          </a:lstStyle>
          <a:p>
            <a:pPr lvl="0"/>
            <a:r>
              <a:rPr lang="en-US"/>
              <a:t>Click to edit Master text styles</a:t>
            </a:r>
          </a:p>
        </p:txBody>
      </p:sp>
      <p:sp>
        <p:nvSpPr>
          <p:cNvPr id="32"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34" name="Slide Number Placeholder 9"/>
          <p:cNvSpPr>
            <a:spLocks noGrp="1"/>
          </p:cNvSpPr>
          <p:nvPr>
            <p:ph type="sldNum" sz="quarter" idx="61"/>
          </p:nvPr>
        </p:nvSpPr>
        <p:spPr/>
        <p:txBody>
          <a:bodyPr/>
          <a:lstStyle>
            <a:lvl1pPr>
              <a:defRPr/>
            </a:lvl1pPr>
          </a:lstStyle>
          <a:p>
            <a:fld id="{250D9D91-D592-1043-AF8D-0FC015913F1E}" type="slidenum">
              <a:rPr lang="en-US" altLang="en-US"/>
              <a:pPr/>
              <a:t>‹#›</a:t>
            </a:fld>
            <a:endParaRPr lang="en-US" altLang="en-US"/>
          </a:p>
        </p:txBody>
      </p:sp>
      <p:sp>
        <p:nvSpPr>
          <p:cNvPr id="35" name="Footer Placeholder 33"/>
          <p:cNvSpPr>
            <a:spLocks noGrp="1"/>
          </p:cNvSpPr>
          <p:nvPr>
            <p:ph type="ftr" sz="quarter" idx="62"/>
          </p:nvPr>
        </p:nvSpPr>
        <p:spPr/>
        <p:txBody>
          <a:bodyPr/>
          <a:lstStyle>
            <a:lvl1pPr>
              <a:defRPr smtClean="0"/>
            </a:lvl1pPr>
          </a:lstStyle>
          <a:p>
            <a:pPr>
              <a:defRPr/>
            </a:pPr>
            <a:r>
              <a:rPr lang="en-US"/>
              <a:t>Interest Rate and Credit Risks</a:t>
            </a:r>
          </a:p>
        </p:txBody>
      </p:sp>
    </p:spTree>
    <p:extLst>
      <p:ext uri="{BB962C8B-B14F-4D97-AF65-F5344CB8AC3E}">
        <p14:creationId xmlns:p14="http://schemas.microsoft.com/office/powerpoint/2010/main" val="196567737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ext Blocks - Elements Leading To">
    <p:spTree>
      <p:nvGrpSpPr>
        <p:cNvPr id="1" name=""/>
        <p:cNvGrpSpPr/>
        <p:nvPr/>
      </p:nvGrpSpPr>
      <p:grpSpPr>
        <a:xfrm>
          <a:off x="0" y="0"/>
          <a:ext cx="0" cy="0"/>
          <a:chOff x="0" y="0"/>
          <a:chExt cx="0" cy="0"/>
        </a:xfrm>
      </p:grpSpPr>
      <p:sp>
        <p:nvSpPr>
          <p:cNvPr id="15" name="Pentagon 14"/>
          <p:cNvSpPr/>
          <p:nvPr userDrawn="1"/>
        </p:nvSpPr>
        <p:spPr bwMode="auto">
          <a:xfrm>
            <a:off x="5349876" y="1497015"/>
            <a:ext cx="679450" cy="4352925"/>
          </a:xfrm>
          <a:prstGeom prst="homePlate">
            <a:avLst>
              <a:gd name="adj" fmla="val 98835"/>
            </a:avLst>
          </a:prstGeom>
          <a:gradFill flip="none" rotWithShape="1">
            <a:gsLst>
              <a:gs pos="100000">
                <a:schemeClr val="bg1">
                  <a:lumMod val="65000"/>
                </a:schemeClr>
              </a:gs>
              <a:gs pos="0">
                <a:schemeClr val="bg1">
                  <a:lumMod val="85000"/>
                </a:schemeClr>
              </a:gs>
            </a:gsLst>
            <a:lin ang="0" scaled="1"/>
            <a:tileRect/>
          </a:gradFill>
          <a:ln w="9525" cap="flat" cmpd="sng" algn="ctr">
            <a:noFill/>
            <a:prstDash val="solid"/>
            <a:round/>
            <a:headEnd type="none" w="med" len="med"/>
            <a:tailEnd type="none" w="med" len="med"/>
          </a:ln>
          <a:effectLst/>
        </p:spPr>
        <p:txBody>
          <a:bodyPr/>
          <a:lstStyle/>
          <a:p>
            <a:pPr eaLnBrk="0" hangingPunct="0">
              <a:defRPr/>
            </a:pPr>
            <a:endParaRPr lang="en-US" sz="1350">
              <a:latin typeface="Arial" charset="0"/>
              <a:ea typeface="+mn-ea"/>
            </a:endParaRPr>
          </a:p>
        </p:txBody>
      </p:sp>
      <p:sp>
        <p:nvSpPr>
          <p:cNvPr id="7" name="Text Placeholder 8"/>
          <p:cNvSpPr>
            <a:spLocks noGrp="1"/>
          </p:cNvSpPr>
          <p:nvPr>
            <p:ph type="body" sz="quarter" idx="21"/>
          </p:nvPr>
        </p:nvSpPr>
        <p:spPr>
          <a:xfrm rot="5400000">
            <a:off x="7082028" y="330708"/>
            <a:ext cx="640080" cy="2569464"/>
          </a:xfrm>
          <a:prstGeom prst="homePlate">
            <a:avLst>
              <a:gd name="adj" fmla="val 32482"/>
            </a:avLst>
          </a:prstGeom>
          <a:solidFill>
            <a:srgbClr val="B01C2E"/>
          </a:solidFill>
        </p:spPr>
        <p:txBody>
          <a:bodyPr vert="vert270" anchor="ctr"/>
          <a:lstStyle>
            <a:lvl1pPr marL="0" indent="0" algn="ctr">
              <a:lnSpc>
                <a:spcPts val="1050"/>
              </a:lnSpc>
              <a:spcBef>
                <a:spcPts val="0"/>
              </a:spcBef>
              <a:buNone/>
              <a:defRPr sz="900" b="1">
                <a:solidFill>
                  <a:schemeClr val="bg1"/>
                </a:solidFill>
              </a:defRPr>
            </a:lvl1pPr>
            <a:lvl2pPr indent="0" algn="ctr">
              <a:spcBef>
                <a:spcPts val="0"/>
              </a:spcBef>
              <a:buNone/>
              <a:defRPr sz="900" b="1"/>
            </a:lvl2pPr>
            <a:lvl3pPr indent="0" algn="ctr">
              <a:spcBef>
                <a:spcPts val="0"/>
              </a:spcBef>
              <a:buNone/>
              <a:defRPr sz="900" b="1"/>
            </a:lvl3pPr>
            <a:lvl4pPr indent="0" algn="ctr">
              <a:spcBef>
                <a:spcPts val="0"/>
              </a:spcBef>
              <a:buNone/>
              <a:defRPr sz="900" b="1"/>
            </a:lvl4pPr>
            <a:lvl5pPr indent="0" algn="ctr">
              <a:spcBef>
                <a:spcPts val="0"/>
              </a:spcBef>
              <a:buNone/>
              <a:defRPr sz="900" b="1"/>
            </a:lvl5pPr>
          </a:lstStyle>
          <a:p>
            <a:pPr lvl="0"/>
            <a:r>
              <a:rPr lang="en-US"/>
              <a:t>Click to edit Master text styles</a:t>
            </a:r>
          </a:p>
        </p:txBody>
      </p:sp>
      <p:sp>
        <p:nvSpPr>
          <p:cNvPr id="8" name="Text Placeholder 12"/>
          <p:cNvSpPr>
            <a:spLocks noGrp="1"/>
          </p:cNvSpPr>
          <p:nvPr>
            <p:ph type="body" sz="quarter" idx="18"/>
          </p:nvPr>
        </p:nvSpPr>
        <p:spPr>
          <a:xfrm>
            <a:off x="6117336" y="1981200"/>
            <a:ext cx="2569464" cy="4114800"/>
          </a:xfrm>
          <a:prstGeom prst="rect">
            <a:avLst/>
          </a:prstGeom>
          <a:noFill/>
          <a:ln>
            <a:solidFill>
              <a:srgbClr val="C0C0C0"/>
            </a:solidFill>
          </a:ln>
        </p:spPr>
        <p:txBody>
          <a:bodyPr wrap="square" lIns="91440" anchor="t" anchorCtr="0">
            <a:noAutofit/>
          </a:bodyPr>
          <a:lstStyle>
            <a:lvl1pPr marL="175022" indent="-175022" algn="l">
              <a:spcBef>
                <a:spcPts val="150"/>
              </a:spcBef>
              <a:buClr>
                <a:srgbClr val="B01C2E"/>
              </a:buClr>
              <a:buFont typeface="Wingdings" pitchFamily="2" charset="2"/>
              <a:buChar char="§"/>
              <a:defRPr sz="900" b="1" baseline="0"/>
            </a:lvl1pPr>
            <a:lvl2pPr marL="253604" indent="-129779">
              <a:spcBef>
                <a:spcPts val="150"/>
              </a:spcBef>
              <a:buClr>
                <a:srgbClr val="B01C2E"/>
              </a:buClr>
              <a:buFont typeface="Arial" pitchFamily="34" charset="0"/>
              <a:buChar char="•"/>
              <a:tabLst/>
              <a:defRPr sz="900" b="1" baseline="0"/>
            </a:lvl2pPr>
            <a:lvl3pPr marL="377190" indent="-129779">
              <a:spcBef>
                <a:spcPts val="150"/>
              </a:spcBef>
              <a:buClr>
                <a:srgbClr val="B01C2E"/>
              </a:buClr>
              <a:buFont typeface="Arial" pitchFamily="34" charset="0"/>
              <a:buChar char="–"/>
              <a:defRPr sz="900" b="1" baseline="0"/>
            </a:lvl3pPr>
            <a:lvl4pPr marL="514350" indent="-130302">
              <a:spcBef>
                <a:spcPts val="150"/>
              </a:spcBef>
              <a:buClr>
                <a:srgbClr val="B01C2E"/>
              </a:buClr>
              <a:buFont typeface="Arial" pitchFamily="34" charset="0"/>
              <a:buChar char="–"/>
              <a:tabLst/>
              <a:defRPr sz="900" b="1"/>
            </a:lvl4pPr>
            <a:lvl5pPr marL="637794" indent="-130302">
              <a:spcBef>
                <a:spcPts val="150"/>
              </a:spcBef>
              <a:buClr>
                <a:srgbClr val="B01C2E"/>
              </a:buClr>
              <a:buFont typeface="Arial" pitchFamily="34" charset="0"/>
              <a:buChar char="–"/>
              <a:defRPr sz="900" b="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3"/>
          <p:cNvSpPr>
            <a:spLocks noGrp="1"/>
          </p:cNvSpPr>
          <p:nvPr>
            <p:ph sz="half" idx="12"/>
          </p:nvPr>
        </p:nvSpPr>
        <p:spPr>
          <a:xfrm>
            <a:off x="381003" y="1497017"/>
            <a:ext cx="1513753" cy="1376085"/>
          </a:xfrm>
          <a:prstGeom prst="rect">
            <a:avLst/>
          </a:prstGeom>
          <a:solidFill>
            <a:schemeClr val="bg1"/>
          </a:solidFill>
          <a:ln w="6350">
            <a:solidFill>
              <a:srgbClr val="C0C0C0"/>
            </a:solidFill>
          </a:ln>
        </p:spPr>
        <p:txBody>
          <a:bodyPr lIns="91440" tIns="91440" rIns="91440" bIns="91440" anchor="ctr"/>
          <a:lstStyle>
            <a:lvl1pPr marL="132160" indent="-132160">
              <a:lnSpc>
                <a:spcPct val="95000"/>
              </a:lnSpc>
              <a:spcBef>
                <a:spcPts val="0"/>
              </a:spcBef>
              <a:buClr>
                <a:srgbClr val="B01C2E"/>
              </a:buClr>
              <a:buFont typeface="Wingdings 2" pitchFamily="18" charset="2"/>
              <a:buChar char=""/>
              <a:defRPr sz="900" baseline="0"/>
            </a:lvl1pPr>
            <a:lvl2pPr marL="257175" indent="-125016">
              <a:lnSpc>
                <a:spcPct val="95000"/>
              </a:lnSpc>
              <a:buClr>
                <a:srgbClr val="B01C2E"/>
              </a:buClr>
              <a:buSzPct val="125000"/>
              <a:buFont typeface="Arial" pitchFamily="34" charset="0"/>
              <a:buChar char="–"/>
              <a:defRPr sz="900"/>
            </a:lvl2pPr>
            <a:lvl3pPr marL="389335" indent="-132160">
              <a:buClr>
                <a:srgbClr val="B01C2E"/>
              </a:buClr>
              <a:buFont typeface="Arial" pitchFamily="34" charset="0"/>
              <a:buChar char="–"/>
              <a:defRPr sz="900"/>
            </a:lvl3pPr>
            <a:lvl4pPr marL="514350" indent="-125016">
              <a:buClr>
                <a:srgbClr val="B01C2E"/>
              </a:buClr>
              <a:defRPr sz="900"/>
            </a:lvl4pPr>
            <a:lvl5pPr marL="685800" indent="-125016">
              <a:defRPr sz="9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Content Placeholder 3"/>
          <p:cNvSpPr>
            <a:spLocks noGrp="1"/>
          </p:cNvSpPr>
          <p:nvPr>
            <p:ph sz="half" idx="22"/>
          </p:nvPr>
        </p:nvSpPr>
        <p:spPr>
          <a:xfrm>
            <a:off x="381003" y="2985439"/>
            <a:ext cx="1513753" cy="1376085"/>
          </a:xfrm>
          <a:prstGeom prst="rect">
            <a:avLst/>
          </a:prstGeom>
          <a:solidFill>
            <a:schemeClr val="bg1"/>
          </a:solidFill>
          <a:ln w="6350">
            <a:solidFill>
              <a:srgbClr val="C0C0C0"/>
            </a:solidFill>
          </a:ln>
        </p:spPr>
        <p:txBody>
          <a:bodyPr lIns="91440" tIns="91440" rIns="91440" bIns="91440" anchor="ctr"/>
          <a:lstStyle>
            <a:lvl1pPr marL="132160" indent="-132160">
              <a:lnSpc>
                <a:spcPct val="95000"/>
              </a:lnSpc>
              <a:spcBef>
                <a:spcPts val="0"/>
              </a:spcBef>
              <a:buClr>
                <a:srgbClr val="B01C2E"/>
              </a:buClr>
              <a:buFont typeface="Wingdings 2" pitchFamily="18" charset="2"/>
              <a:buChar char=""/>
              <a:defRPr sz="900" baseline="0"/>
            </a:lvl1pPr>
            <a:lvl2pPr marL="257175" indent="-125016">
              <a:lnSpc>
                <a:spcPct val="95000"/>
              </a:lnSpc>
              <a:buClr>
                <a:srgbClr val="B01C2E"/>
              </a:buClr>
              <a:buSzPct val="125000"/>
              <a:buFont typeface="Arial" pitchFamily="34" charset="0"/>
              <a:buChar char="–"/>
              <a:defRPr sz="900"/>
            </a:lvl2pPr>
            <a:lvl3pPr marL="389335" indent="-132160">
              <a:buClr>
                <a:srgbClr val="B01C2E"/>
              </a:buClr>
              <a:buFont typeface="Arial" pitchFamily="34" charset="0"/>
              <a:buChar char="–"/>
              <a:defRPr sz="900"/>
            </a:lvl3pPr>
            <a:lvl4pPr marL="514350" indent="-125016">
              <a:buClr>
                <a:srgbClr val="B01C2E"/>
              </a:buClr>
              <a:defRPr sz="900"/>
            </a:lvl4pPr>
            <a:lvl5pPr marL="685800" indent="-125016">
              <a:defRPr sz="9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Content Placeholder 3"/>
          <p:cNvSpPr>
            <a:spLocks noGrp="1"/>
          </p:cNvSpPr>
          <p:nvPr>
            <p:ph sz="half" idx="23"/>
          </p:nvPr>
        </p:nvSpPr>
        <p:spPr>
          <a:xfrm>
            <a:off x="381003" y="4473859"/>
            <a:ext cx="1513753" cy="1376085"/>
          </a:xfrm>
          <a:prstGeom prst="rect">
            <a:avLst/>
          </a:prstGeom>
          <a:solidFill>
            <a:schemeClr val="bg1"/>
          </a:solidFill>
          <a:ln w="6350">
            <a:solidFill>
              <a:srgbClr val="C0C0C0"/>
            </a:solidFill>
          </a:ln>
        </p:spPr>
        <p:txBody>
          <a:bodyPr lIns="91440" tIns="91440" rIns="91440" bIns="91440" anchor="ctr"/>
          <a:lstStyle>
            <a:lvl1pPr marL="132160" indent="-132160">
              <a:lnSpc>
                <a:spcPct val="95000"/>
              </a:lnSpc>
              <a:spcBef>
                <a:spcPts val="0"/>
              </a:spcBef>
              <a:buClr>
                <a:srgbClr val="B01C2E"/>
              </a:buClr>
              <a:buFont typeface="Wingdings 2" pitchFamily="18" charset="2"/>
              <a:buChar char=""/>
              <a:defRPr sz="900" baseline="0"/>
            </a:lvl1pPr>
            <a:lvl2pPr marL="257175" indent="-125016">
              <a:lnSpc>
                <a:spcPct val="95000"/>
              </a:lnSpc>
              <a:buClr>
                <a:srgbClr val="B01C2E"/>
              </a:buClr>
              <a:buSzPct val="125000"/>
              <a:buFont typeface="Arial" pitchFamily="34" charset="0"/>
              <a:buChar char="–"/>
              <a:defRPr sz="900"/>
            </a:lvl2pPr>
            <a:lvl3pPr marL="389335" indent="-132160">
              <a:buClr>
                <a:srgbClr val="B01C2E"/>
              </a:buClr>
              <a:buFont typeface="Arial" pitchFamily="34" charset="0"/>
              <a:buChar char="–"/>
              <a:defRPr sz="900"/>
            </a:lvl3pPr>
            <a:lvl4pPr marL="514350" indent="-125016">
              <a:buClr>
                <a:srgbClr val="B01C2E"/>
              </a:buClr>
              <a:defRPr sz="900"/>
            </a:lvl4pPr>
            <a:lvl5pPr marL="685800" indent="-125016">
              <a:defRPr sz="9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Content Placeholder 3"/>
          <p:cNvSpPr>
            <a:spLocks noGrp="1"/>
          </p:cNvSpPr>
          <p:nvPr>
            <p:ph sz="half" idx="24"/>
          </p:nvPr>
        </p:nvSpPr>
        <p:spPr>
          <a:xfrm>
            <a:off x="2057403" y="1497017"/>
            <a:ext cx="1513753" cy="1376085"/>
          </a:xfrm>
          <a:prstGeom prst="rect">
            <a:avLst/>
          </a:prstGeom>
          <a:solidFill>
            <a:schemeClr val="bg1"/>
          </a:solidFill>
          <a:ln w="6350">
            <a:solidFill>
              <a:srgbClr val="C0C0C0"/>
            </a:solidFill>
          </a:ln>
        </p:spPr>
        <p:txBody>
          <a:bodyPr lIns="91440" tIns="91440" rIns="91440" bIns="91440" anchor="ctr"/>
          <a:lstStyle>
            <a:lvl1pPr marL="132160" indent="-132160">
              <a:lnSpc>
                <a:spcPct val="95000"/>
              </a:lnSpc>
              <a:spcBef>
                <a:spcPts val="0"/>
              </a:spcBef>
              <a:buClr>
                <a:srgbClr val="B01C2E"/>
              </a:buClr>
              <a:buFont typeface="Wingdings 2" pitchFamily="18" charset="2"/>
              <a:buChar char=""/>
              <a:defRPr sz="900" baseline="0"/>
            </a:lvl1pPr>
            <a:lvl2pPr marL="257175" indent="-125016">
              <a:lnSpc>
                <a:spcPct val="95000"/>
              </a:lnSpc>
              <a:buClr>
                <a:srgbClr val="B01C2E"/>
              </a:buClr>
              <a:buSzPct val="125000"/>
              <a:buFont typeface="Arial" pitchFamily="34" charset="0"/>
              <a:buChar char="–"/>
              <a:defRPr sz="900"/>
            </a:lvl2pPr>
            <a:lvl3pPr marL="389335" indent="-132160">
              <a:buClr>
                <a:srgbClr val="B01C2E"/>
              </a:buClr>
              <a:buFont typeface="Arial" pitchFamily="34" charset="0"/>
              <a:buChar char="–"/>
              <a:defRPr sz="900"/>
            </a:lvl3pPr>
            <a:lvl4pPr marL="514350" indent="-125016">
              <a:buClr>
                <a:srgbClr val="B01C2E"/>
              </a:buClr>
              <a:defRPr sz="900"/>
            </a:lvl4pPr>
            <a:lvl5pPr marL="685800" indent="-125016">
              <a:defRPr sz="9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Content Placeholder 3"/>
          <p:cNvSpPr>
            <a:spLocks noGrp="1"/>
          </p:cNvSpPr>
          <p:nvPr>
            <p:ph sz="half" idx="25"/>
          </p:nvPr>
        </p:nvSpPr>
        <p:spPr>
          <a:xfrm>
            <a:off x="2057403" y="2985439"/>
            <a:ext cx="1513753" cy="1376085"/>
          </a:xfrm>
          <a:prstGeom prst="rect">
            <a:avLst/>
          </a:prstGeom>
          <a:solidFill>
            <a:schemeClr val="bg1"/>
          </a:solidFill>
          <a:ln w="6350">
            <a:solidFill>
              <a:srgbClr val="C0C0C0"/>
            </a:solidFill>
          </a:ln>
        </p:spPr>
        <p:txBody>
          <a:bodyPr lIns="91440" tIns="91440" rIns="91440" bIns="91440" anchor="ctr"/>
          <a:lstStyle>
            <a:lvl1pPr marL="132160" indent="-132160">
              <a:lnSpc>
                <a:spcPct val="95000"/>
              </a:lnSpc>
              <a:spcBef>
                <a:spcPts val="0"/>
              </a:spcBef>
              <a:buClr>
                <a:srgbClr val="B01C2E"/>
              </a:buClr>
              <a:buFont typeface="Wingdings 2" pitchFamily="18" charset="2"/>
              <a:buChar char=""/>
              <a:defRPr sz="900" baseline="0"/>
            </a:lvl1pPr>
            <a:lvl2pPr marL="257175" indent="-125016">
              <a:lnSpc>
                <a:spcPct val="95000"/>
              </a:lnSpc>
              <a:buClr>
                <a:srgbClr val="B01C2E"/>
              </a:buClr>
              <a:buSzPct val="125000"/>
              <a:buFont typeface="Arial" pitchFamily="34" charset="0"/>
              <a:buChar char="–"/>
              <a:defRPr sz="900"/>
            </a:lvl2pPr>
            <a:lvl3pPr marL="389335" indent="-132160">
              <a:buClr>
                <a:srgbClr val="B01C2E"/>
              </a:buClr>
              <a:buFont typeface="Arial" pitchFamily="34" charset="0"/>
              <a:buChar char="–"/>
              <a:defRPr sz="900"/>
            </a:lvl3pPr>
            <a:lvl4pPr marL="514350" indent="-125016">
              <a:buClr>
                <a:srgbClr val="B01C2E"/>
              </a:buClr>
              <a:defRPr sz="900"/>
            </a:lvl4pPr>
            <a:lvl5pPr marL="685800" indent="-125016">
              <a:defRPr sz="9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Content Placeholder 3"/>
          <p:cNvSpPr>
            <a:spLocks noGrp="1"/>
          </p:cNvSpPr>
          <p:nvPr>
            <p:ph sz="half" idx="26"/>
          </p:nvPr>
        </p:nvSpPr>
        <p:spPr>
          <a:xfrm>
            <a:off x="2057403" y="4473859"/>
            <a:ext cx="1513753" cy="1376085"/>
          </a:xfrm>
          <a:prstGeom prst="rect">
            <a:avLst/>
          </a:prstGeom>
          <a:solidFill>
            <a:schemeClr val="bg1"/>
          </a:solidFill>
          <a:ln w="6350">
            <a:solidFill>
              <a:srgbClr val="C0C0C0"/>
            </a:solidFill>
          </a:ln>
        </p:spPr>
        <p:txBody>
          <a:bodyPr lIns="91440" tIns="91440" rIns="91440" bIns="91440" anchor="ctr"/>
          <a:lstStyle>
            <a:lvl1pPr marL="132160" indent="-132160">
              <a:lnSpc>
                <a:spcPct val="95000"/>
              </a:lnSpc>
              <a:spcBef>
                <a:spcPts val="0"/>
              </a:spcBef>
              <a:buClr>
                <a:srgbClr val="B01C2E"/>
              </a:buClr>
              <a:buFont typeface="Wingdings 2" pitchFamily="18" charset="2"/>
              <a:buChar char=""/>
              <a:defRPr sz="900" baseline="0"/>
            </a:lvl1pPr>
            <a:lvl2pPr marL="257175" indent="-125016">
              <a:lnSpc>
                <a:spcPct val="95000"/>
              </a:lnSpc>
              <a:buClr>
                <a:srgbClr val="B01C2E"/>
              </a:buClr>
              <a:buSzPct val="125000"/>
              <a:buFont typeface="Arial" pitchFamily="34" charset="0"/>
              <a:buChar char="–"/>
              <a:defRPr sz="900"/>
            </a:lvl2pPr>
            <a:lvl3pPr marL="389335" indent="-132160">
              <a:buClr>
                <a:srgbClr val="B01C2E"/>
              </a:buClr>
              <a:buFont typeface="Arial" pitchFamily="34" charset="0"/>
              <a:buChar char="–"/>
              <a:defRPr sz="900"/>
            </a:lvl3pPr>
            <a:lvl4pPr marL="514350" indent="-125016">
              <a:buClr>
                <a:srgbClr val="B01C2E"/>
              </a:buClr>
              <a:defRPr sz="900"/>
            </a:lvl4pPr>
            <a:lvl5pPr marL="685800" indent="-125016">
              <a:defRPr sz="9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18" name="Content Placeholder 3"/>
          <p:cNvSpPr>
            <a:spLocks noGrp="1"/>
          </p:cNvSpPr>
          <p:nvPr>
            <p:ph sz="half" idx="27"/>
          </p:nvPr>
        </p:nvSpPr>
        <p:spPr>
          <a:xfrm>
            <a:off x="3733803" y="1497017"/>
            <a:ext cx="1513753" cy="1376085"/>
          </a:xfrm>
          <a:prstGeom prst="rect">
            <a:avLst/>
          </a:prstGeom>
          <a:solidFill>
            <a:schemeClr val="bg1"/>
          </a:solidFill>
          <a:ln w="6350">
            <a:solidFill>
              <a:srgbClr val="C0C0C0"/>
            </a:solidFill>
          </a:ln>
        </p:spPr>
        <p:txBody>
          <a:bodyPr lIns="91440" tIns="91440" rIns="91440" bIns="91440" anchor="ctr"/>
          <a:lstStyle>
            <a:lvl1pPr marL="132160" indent="-132160">
              <a:lnSpc>
                <a:spcPct val="95000"/>
              </a:lnSpc>
              <a:spcBef>
                <a:spcPts val="0"/>
              </a:spcBef>
              <a:buClr>
                <a:srgbClr val="B01C2E"/>
              </a:buClr>
              <a:buFont typeface="Wingdings 2" pitchFamily="18" charset="2"/>
              <a:buChar char=""/>
              <a:defRPr sz="900" baseline="0"/>
            </a:lvl1pPr>
            <a:lvl2pPr marL="257175" indent="-125016">
              <a:lnSpc>
                <a:spcPct val="95000"/>
              </a:lnSpc>
              <a:buClr>
                <a:srgbClr val="B01C2E"/>
              </a:buClr>
              <a:buSzPct val="125000"/>
              <a:buFont typeface="Arial" pitchFamily="34" charset="0"/>
              <a:buChar char="–"/>
              <a:defRPr sz="900"/>
            </a:lvl2pPr>
            <a:lvl3pPr marL="389335" indent="-132160">
              <a:buClr>
                <a:srgbClr val="B01C2E"/>
              </a:buClr>
              <a:buFont typeface="Arial" pitchFamily="34" charset="0"/>
              <a:buChar char="–"/>
              <a:defRPr sz="900"/>
            </a:lvl3pPr>
            <a:lvl4pPr marL="514350" indent="-125016">
              <a:buClr>
                <a:srgbClr val="B01C2E"/>
              </a:buClr>
              <a:defRPr sz="900"/>
            </a:lvl4pPr>
            <a:lvl5pPr marL="685800" indent="-125016">
              <a:defRPr sz="9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19" name="Content Placeholder 3"/>
          <p:cNvSpPr>
            <a:spLocks noGrp="1"/>
          </p:cNvSpPr>
          <p:nvPr>
            <p:ph sz="half" idx="28"/>
          </p:nvPr>
        </p:nvSpPr>
        <p:spPr>
          <a:xfrm>
            <a:off x="3733803" y="2985439"/>
            <a:ext cx="1513753" cy="1376085"/>
          </a:xfrm>
          <a:prstGeom prst="rect">
            <a:avLst/>
          </a:prstGeom>
          <a:solidFill>
            <a:schemeClr val="bg1"/>
          </a:solidFill>
          <a:ln w="6350">
            <a:solidFill>
              <a:srgbClr val="C0C0C0"/>
            </a:solidFill>
          </a:ln>
        </p:spPr>
        <p:txBody>
          <a:bodyPr lIns="91440" tIns="91440" rIns="91440" bIns="91440" anchor="ctr"/>
          <a:lstStyle>
            <a:lvl1pPr marL="132160" indent="-132160">
              <a:lnSpc>
                <a:spcPct val="95000"/>
              </a:lnSpc>
              <a:spcBef>
                <a:spcPts val="0"/>
              </a:spcBef>
              <a:buClr>
                <a:srgbClr val="B01C2E"/>
              </a:buClr>
              <a:buFont typeface="Wingdings 2" pitchFamily="18" charset="2"/>
              <a:buChar char=""/>
              <a:defRPr sz="900" baseline="0"/>
            </a:lvl1pPr>
            <a:lvl2pPr marL="257175" indent="-125016">
              <a:lnSpc>
                <a:spcPct val="95000"/>
              </a:lnSpc>
              <a:buClr>
                <a:srgbClr val="B01C2E"/>
              </a:buClr>
              <a:buSzPct val="125000"/>
              <a:buFont typeface="Arial" pitchFamily="34" charset="0"/>
              <a:buChar char="–"/>
              <a:defRPr sz="900"/>
            </a:lvl2pPr>
            <a:lvl3pPr marL="389335" indent="-132160">
              <a:buClr>
                <a:srgbClr val="B01C2E"/>
              </a:buClr>
              <a:buFont typeface="Arial" pitchFamily="34" charset="0"/>
              <a:buChar char="–"/>
              <a:defRPr sz="900"/>
            </a:lvl3pPr>
            <a:lvl4pPr marL="514350" indent="-125016">
              <a:buClr>
                <a:srgbClr val="B01C2E"/>
              </a:buClr>
              <a:defRPr sz="900"/>
            </a:lvl4pPr>
            <a:lvl5pPr marL="685800" indent="-125016">
              <a:defRPr sz="9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20" name="Content Placeholder 3"/>
          <p:cNvSpPr>
            <a:spLocks noGrp="1"/>
          </p:cNvSpPr>
          <p:nvPr>
            <p:ph sz="half" idx="29"/>
          </p:nvPr>
        </p:nvSpPr>
        <p:spPr>
          <a:xfrm>
            <a:off x="3733803" y="4473859"/>
            <a:ext cx="1513753" cy="1376085"/>
          </a:xfrm>
          <a:prstGeom prst="rect">
            <a:avLst/>
          </a:prstGeom>
          <a:solidFill>
            <a:schemeClr val="bg1"/>
          </a:solidFill>
          <a:ln w="6350">
            <a:solidFill>
              <a:srgbClr val="C0C0C0"/>
            </a:solidFill>
          </a:ln>
        </p:spPr>
        <p:txBody>
          <a:bodyPr lIns="91440" tIns="91440" rIns="91440" bIns="91440" anchor="ctr"/>
          <a:lstStyle>
            <a:lvl1pPr marL="132160" indent="-132160">
              <a:lnSpc>
                <a:spcPct val="95000"/>
              </a:lnSpc>
              <a:spcBef>
                <a:spcPts val="0"/>
              </a:spcBef>
              <a:buClr>
                <a:srgbClr val="B01C2E"/>
              </a:buClr>
              <a:buFont typeface="Wingdings 2" pitchFamily="18" charset="2"/>
              <a:buChar char=""/>
              <a:defRPr sz="900" baseline="0"/>
            </a:lvl1pPr>
            <a:lvl2pPr marL="257175" indent="-125016">
              <a:lnSpc>
                <a:spcPct val="95000"/>
              </a:lnSpc>
              <a:buClr>
                <a:srgbClr val="B01C2E"/>
              </a:buClr>
              <a:buSzPct val="125000"/>
              <a:buFont typeface="Arial" pitchFamily="34" charset="0"/>
              <a:buChar char="–"/>
              <a:defRPr sz="900"/>
            </a:lvl2pPr>
            <a:lvl3pPr marL="389335" indent="-132160">
              <a:buClr>
                <a:srgbClr val="B01C2E"/>
              </a:buClr>
              <a:buFont typeface="Arial" pitchFamily="34" charset="0"/>
              <a:buChar char="–"/>
              <a:defRPr sz="900"/>
            </a:lvl3pPr>
            <a:lvl4pPr marL="514350" indent="-125016">
              <a:buClr>
                <a:srgbClr val="B01C2E"/>
              </a:buClr>
              <a:defRPr sz="900"/>
            </a:lvl4pPr>
            <a:lvl5pPr marL="685800" indent="-125016">
              <a:defRPr sz="9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16"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7" name="Slide Number Placeholder 9"/>
          <p:cNvSpPr>
            <a:spLocks noGrp="1"/>
          </p:cNvSpPr>
          <p:nvPr>
            <p:ph type="sldNum" sz="quarter" idx="30"/>
          </p:nvPr>
        </p:nvSpPr>
        <p:spPr/>
        <p:txBody>
          <a:bodyPr/>
          <a:lstStyle>
            <a:lvl1pPr>
              <a:defRPr/>
            </a:lvl1pPr>
          </a:lstStyle>
          <a:p>
            <a:fld id="{09CF501B-85A3-0748-9525-578425C49286}" type="slidenum">
              <a:rPr lang="en-US" altLang="en-US"/>
              <a:pPr/>
              <a:t>‹#›</a:t>
            </a:fld>
            <a:endParaRPr lang="en-US" altLang="en-US"/>
          </a:p>
        </p:txBody>
      </p:sp>
      <p:sp>
        <p:nvSpPr>
          <p:cNvPr id="21" name="Footer Placeholder 20"/>
          <p:cNvSpPr>
            <a:spLocks noGrp="1"/>
          </p:cNvSpPr>
          <p:nvPr>
            <p:ph type="ftr" sz="quarter" idx="31"/>
          </p:nvPr>
        </p:nvSpPr>
        <p:spPr/>
        <p:txBody>
          <a:bodyPr/>
          <a:lstStyle>
            <a:lvl1pPr>
              <a:defRPr smtClean="0"/>
            </a:lvl1pPr>
          </a:lstStyle>
          <a:p>
            <a:pPr>
              <a:defRPr/>
            </a:pPr>
            <a:r>
              <a:rPr lang="en-US"/>
              <a:t>Interest Rate and Credit Risks</a:t>
            </a:r>
          </a:p>
        </p:txBody>
      </p:sp>
    </p:spTree>
    <p:extLst>
      <p:ext uri="{BB962C8B-B14F-4D97-AF65-F5344CB8AC3E}">
        <p14:creationId xmlns:p14="http://schemas.microsoft.com/office/powerpoint/2010/main" val="181996998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Related Text Blocks - Sequence">
    <p:spTree>
      <p:nvGrpSpPr>
        <p:cNvPr id="1" name=""/>
        <p:cNvGrpSpPr/>
        <p:nvPr/>
      </p:nvGrpSpPr>
      <p:grpSpPr>
        <a:xfrm>
          <a:off x="0" y="0"/>
          <a:ext cx="0" cy="0"/>
          <a:chOff x="0" y="0"/>
          <a:chExt cx="0" cy="0"/>
        </a:xfrm>
      </p:grpSpPr>
      <p:cxnSp>
        <p:nvCxnSpPr>
          <p:cNvPr id="7" name="Elbow Connector 24"/>
          <p:cNvCxnSpPr>
            <a:cxnSpLocks noChangeShapeType="1"/>
          </p:cNvCxnSpPr>
          <p:nvPr userDrawn="1"/>
        </p:nvCxnSpPr>
        <p:spPr bwMode="auto">
          <a:xfrm rot="16200000" flipH="1">
            <a:off x="909638" y="2395538"/>
            <a:ext cx="768350" cy="638175"/>
          </a:xfrm>
          <a:prstGeom prst="bentConnector2">
            <a:avLst/>
          </a:prstGeom>
          <a:noFill/>
          <a:ln w="12700">
            <a:solidFill>
              <a:srgbClr val="4D4D4D"/>
            </a:solidFill>
            <a:round/>
            <a:headEnd/>
            <a:tailEnd type="triangle" w="lg" len="lg"/>
          </a:ln>
          <a:extLst>
            <a:ext uri="{909E8E84-426E-40DD-AFC4-6F175D3DCCD1}">
              <a14:hiddenFill xmlns:a14="http://schemas.microsoft.com/office/drawing/2010/main">
                <a:noFill/>
              </a14:hiddenFill>
            </a:ext>
          </a:extLst>
        </p:spPr>
      </p:cxnSp>
      <p:cxnSp>
        <p:nvCxnSpPr>
          <p:cNvPr id="13" name="Elbow Connector 28"/>
          <p:cNvCxnSpPr>
            <a:cxnSpLocks noChangeShapeType="1"/>
          </p:cNvCxnSpPr>
          <p:nvPr userDrawn="1"/>
        </p:nvCxnSpPr>
        <p:spPr bwMode="auto">
          <a:xfrm rot="16200000" flipH="1">
            <a:off x="2066926" y="3590927"/>
            <a:ext cx="752475" cy="625475"/>
          </a:xfrm>
          <a:prstGeom prst="bentConnector2">
            <a:avLst/>
          </a:prstGeom>
          <a:noFill/>
          <a:ln w="12700">
            <a:solidFill>
              <a:srgbClr val="4D4D4D"/>
            </a:solidFill>
            <a:round/>
            <a:headEnd/>
            <a:tailEnd type="triangle" w="lg" len="lg"/>
          </a:ln>
          <a:extLst>
            <a:ext uri="{909E8E84-426E-40DD-AFC4-6F175D3DCCD1}">
              <a14:hiddenFill xmlns:a14="http://schemas.microsoft.com/office/drawing/2010/main">
                <a:noFill/>
              </a14:hiddenFill>
            </a:ext>
          </a:extLst>
        </p:spPr>
      </p:cxnSp>
      <p:cxnSp>
        <p:nvCxnSpPr>
          <p:cNvPr id="14" name="Elbow Connector 39"/>
          <p:cNvCxnSpPr>
            <a:cxnSpLocks noChangeShapeType="1"/>
          </p:cNvCxnSpPr>
          <p:nvPr userDrawn="1"/>
        </p:nvCxnSpPr>
        <p:spPr bwMode="auto">
          <a:xfrm rot="16200000" flipH="1">
            <a:off x="3234532" y="4814095"/>
            <a:ext cx="698500" cy="595313"/>
          </a:xfrm>
          <a:prstGeom prst="bentConnector2">
            <a:avLst/>
          </a:prstGeom>
          <a:noFill/>
          <a:ln w="12700">
            <a:solidFill>
              <a:srgbClr val="4D4D4D"/>
            </a:solidFill>
            <a:round/>
            <a:headEnd/>
            <a:tailEnd type="triangle" w="lg" len="lg"/>
          </a:ln>
          <a:extLst>
            <a:ext uri="{909E8E84-426E-40DD-AFC4-6F175D3DCCD1}">
              <a14:hiddenFill xmlns:a14="http://schemas.microsoft.com/office/drawing/2010/main">
                <a:noFill/>
              </a14:hiddenFill>
            </a:ext>
          </a:extLst>
        </p:spPr>
      </p:cxnSp>
      <p:sp>
        <p:nvSpPr>
          <p:cNvPr id="8" name="Content Placeholder 3"/>
          <p:cNvSpPr>
            <a:spLocks noGrp="1"/>
          </p:cNvSpPr>
          <p:nvPr>
            <p:ph sz="half" idx="17"/>
          </p:nvPr>
        </p:nvSpPr>
        <p:spPr>
          <a:xfrm>
            <a:off x="3881706" y="4986243"/>
            <a:ext cx="4809859" cy="950976"/>
          </a:xfrm>
          <a:prstGeom prst="rect">
            <a:avLst/>
          </a:prstGeom>
          <a:solidFill>
            <a:schemeClr val="bg1"/>
          </a:solidFill>
          <a:ln w="12700">
            <a:solidFill>
              <a:schemeClr val="accent1"/>
            </a:solidFill>
          </a:ln>
        </p:spPr>
        <p:txBody>
          <a:bodyPr lIns="137160" tIns="137160" rIns="137160" bIns="137160" anchor="ctr"/>
          <a:lstStyle>
            <a:lvl1pPr marL="132160" marR="0" indent="-132160" algn="l" defTabSz="685800" rtl="0" eaLnBrk="1" fontAlgn="auto" latinLnBrk="0" hangingPunct="1">
              <a:lnSpc>
                <a:spcPct val="100000"/>
              </a:lnSpc>
              <a:spcBef>
                <a:spcPct val="20000"/>
              </a:spcBef>
              <a:spcAft>
                <a:spcPts val="0"/>
              </a:spcAft>
              <a:buClr>
                <a:srgbClr val="B01C2E"/>
              </a:buClr>
              <a:buSzTx/>
              <a:buFont typeface="Wingdings 2" pitchFamily="18" charset="2"/>
              <a:buChar char=""/>
              <a:tabLst/>
              <a:defRPr sz="900"/>
            </a:lvl1pPr>
            <a:lvl2pPr marL="257175" indent="-125016">
              <a:buClr>
                <a:srgbClr val="B01C2E"/>
              </a:buClr>
              <a:buSzPct val="125000"/>
              <a:defRPr sz="900"/>
            </a:lvl2pPr>
            <a:lvl3pPr marL="389335" indent="-132160">
              <a:buClr>
                <a:srgbClr val="B01C2E"/>
              </a:buClr>
              <a:buFont typeface="Arial" pitchFamily="34" charset="0"/>
              <a:buChar char="–"/>
              <a:defRPr sz="900"/>
            </a:lvl3pPr>
            <a:lvl4pPr marL="514350" indent="-125016">
              <a:defRPr sz="1050"/>
            </a:lvl4pPr>
            <a:lvl5pPr marL="685800" indent="-125016">
              <a:defRPr sz="105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p:txBody>
      </p:sp>
      <p:sp>
        <p:nvSpPr>
          <p:cNvPr id="9" name="Content Placeholder 3"/>
          <p:cNvSpPr>
            <a:spLocks noGrp="1"/>
          </p:cNvSpPr>
          <p:nvPr>
            <p:ph sz="half" idx="14"/>
          </p:nvPr>
        </p:nvSpPr>
        <p:spPr>
          <a:xfrm>
            <a:off x="479117" y="1441358"/>
            <a:ext cx="4809859" cy="950976"/>
          </a:xfrm>
          <a:prstGeom prst="rect">
            <a:avLst/>
          </a:prstGeom>
          <a:solidFill>
            <a:schemeClr val="bg1"/>
          </a:solidFill>
          <a:ln w="12700">
            <a:solidFill>
              <a:schemeClr val="accent1"/>
            </a:solidFill>
          </a:ln>
        </p:spPr>
        <p:txBody>
          <a:bodyPr lIns="137160" tIns="137160" rIns="137160" bIns="137160" anchor="ctr"/>
          <a:lstStyle>
            <a:lvl1pPr marL="132160" marR="0" indent="-132160" algn="l" defTabSz="685800" rtl="0" eaLnBrk="1" fontAlgn="auto" latinLnBrk="0" hangingPunct="1">
              <a:lnSpc>
                <a:spcPct val="100000"/>
              </a:lnSpc>
              <a:spcBef>
                <a:spcPct val="20000"/>
              </a:spcBef>
              <a:spcAft>
                <a:spcPts val="0"/>
              </a:spcAft>
              <a:buClr>
                <a:srgbClr val="B01C2E"/>
              </a:buClr>
              <a:buSzTx/>
              <a:buFont typeface="Wingdings 2" pitchFamily="18" charset="2"/>
              <a:buChar char=""/>
              <a:tabLst/>
              <a:defRPr sz="900"/>
            </a:lvl1pPr>
            <a:lvl2pPr marL="257175" indent="-125016">
              <a:buClr>
                <a:srgbClr val="B01C2E"/>
              </a:buClr>
              <a:buSzPct val="125000"/>
              <a:defRPr sz="900"/>
            </a:lvl2pPr>
            <a:lvl3pPr marL="389335" indent="-132160">
              <a:buClr>
                <a:srgbClr val="B01C2E"/>
              </a:buClr>
              <a:buFont typeface="Arial" pitchFamily="34" charset="0"/>
              <a:buChar char="–"/>
              <a:defRPr sz="900"/>
            </a:lvl3pPr>
            <a:lvl4pPr marL="514350" indent="-125016">
              <a:defRPr sz="1050"/>
            </a:lvl4pPr>
            <a:lvl5pPr marL="685800" indent="-125016">
              <a:defRPr sz="105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p:txBody>
      </p:sp>
      <p:sp>
        <p:nvSpPr>
          <p:cNvPr id="10" name="Content Placeholder 3"/>
          <p:cNvSpPr>
            <a:spLocks noGrp="1"/>
          </p:cNvSpPr>
          <p:nvPr>
            <p:ph sz="half" idx="15"/>
          </p:nvPr>
        </p:nvSpPr>
        <p:spPr>
          <a:xfrm>
            <a:off x="1612733" y="2622986"/>
            <a:ext cx="4809859" cy="950976"/>
          </a:xfrm>
          <a:prstGeom prst="rect">
            <a:avLst/>
          </a:prstGeom>
          <a:solidFill>
            <a:schemeClr val="bg1"/>
          </a:solidFill>
          <a:ln w="12700">
            <a:solidFill>
              <a:schemeClr val="accent1"/>
            </a:solidFill>
          </a:ln>
        </p:spPr>
        <p:txBody>
          <a:bodyPr lIns="137160" tIns="137160" rIns="137160" bIns="137160" anchor="ctr"/>
          <a:lstStyle>
            <a:lvl1pPr marL="132160" marR="0" indent="-132160" algn="l" defTabSz="685800" rtl="0" eaLnBrk="1" fontAlgn="auto" latinLnBrk="0" hangingPunct="1">
              <a:lnSpc>
                <a:spcPct val="100000"/>
              </a:lnSpc>
              <a:spcBef>
                <a:spcPct val="20000"/>
              </a:spcBef>
              <a:spcAft>
                <a:spcPts val="0"/>
              </a:spcAft>
              <a:buClr>
                <a:srgbClr val="B01C2E"/>
              </a:buClr>
              <a:buSzTx/>
              <a:buFont typeface="Wingdings 2" pitchFamily="18" charset="2"/>
              <a:buChar char=""/>
              <a:tabLst/>
              <a:defRPr sz="900"/>
            </a:lvl1pPr>
            <a:lvl2pPr marL="257175" indent="-125016">
              <a:buClr>
                <a:srgbClr val="B01C2E"/>
              </a:buClr>
              <a:buSzPct val="125000"/>
              <a:defRPr sz="900"/>
            </a:lvl2pPr>
            <a:lvl3pPr marL="389335" indent="-132160">
              <a:buClr>
                <a:srgbClr val="B01C2E"/>
              </a:buClr>
              <a:buFont typeface="Arial" pitchFamily="34" charset="0"/>
              <a:buChar char="–"/>
              <a:defRPr sz="900"/>
            </a:lvl3pPr>
            <a:lvl4pPr marL="514350" indent="-125016">
              <a:defRPr sz="1050"/>
            </a:lvl4pPr>
            <a:lvl5pPr marL="685800" indent="-125016">
              <a:defRPr sz="105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p:txBody>
      </p:sp>
      <p:sp>
        <p:nvSpPr>
          <p:cNvPr id="11" name="Content Placeholder 3"/>
          <p:cNvSpPr>
            <a:spLocks noGrp="1"/>
          </p:cNvSpPr>
          <p:nvPr>
            <p:ph sz="half" idx="16"/>
          </p:nvPr>
        </p:nvSpPr>
        <p:spPr>
          <a:xfrm>
            <a:off x="2755736" y="3804614"/>
            <a:ext cx="4809859" cy="950976"/>
          </a:xfrm>
          <a:prstGeom prst="rect">
            <a:avLst/>
          </a:prstGeom>
          <a:solidFill>
            <a:schemeClr val="bg1"/>
          </a:solidFill>
          <a:ln w="12700">
            <a:solidFill>
              <a:schemeClr val="accent1"/>
            </a:solidFill>
          </a:ln>
        </p:spPr>
        <p:txBody>
          <a:bodyPr lIns="137160" tIns="137160" rIns="137160" bIns="137160" anchor="ctr"/>
          <a:lstStyle>
            <a:lvl1pPr marL="132160" marR="0" indent="-132160" algn="l" defTabSz="685800" rtl="0" eaLnBrk="1" fontAlgn="auto" latinLnBrk="0" hangingPunct="1">
              <a:lnSpc>
                <a:spcPct val="100000"/>
              </a:lnSpc>
              <a:spcBef>
                <a:spcPct val="20000"/>
              </a:spcBef>
              <a:spcAft>
                <a:spcPts val="0"/>
              </a:spcAft>
              <a:buClr>
                <a:srgbClr val="B01C2E"/>
              </a:buClr>
              <a:buSzTx/>
              <a:buFont typeface="Wingdings 2" pitchFamily="18" charset="2"/>
              <a:buChar char=""/>
              <a:tabLst/>
              <a:defRPr sz="900"/>
            </a:lvl1pPr>
            <a:lvl2pPr marL="257175" indent="-125016">
              <a:buClr>
                <a:srgbClr val="B01C2E"/>
              </a:buClr>
              <a:buSzPct val="125000"/>
              <a:defRPr sz="900"/>
            </a:lvl2pPr>
            <a:lvl3pPr marL="389335" indent="-132160">
              <a:buClr>
                <a:srgbClr val="B01C2E"/>
              </a:buClr>
              <a:buFont typeface="Arial" pitchFamily="34" charset="0"/>
              <a:buChar char="–"/>
              <a:defRPr sz="900"/>
            </a:lvl3pPr>
            <a:lvl4pPr marL="514350" indent="-125016">
              <a:defRPr sz="1050"/>
            </a:lvl4pPr>
            <a:lvl5pPr marL="685800" indent="-125016">
              <a:defRPr sz="105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p:txBody>
      </p:sp>
      <p:sp>
        <p:nvSpPr>
          <p:cNvPr id="12"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5" name="Slide Number Placeholder 9"/>
          <p:cNvSpPr>
            <a:spLocks noGrp="1"/>
          </p:cNvSpPr>
          <p:nvPr>
            <p:ph type="sldNum" sz="quarter" idx="18"/>
          </p:nvPr>
        </p:nvSpPr>
        <p:spPr/>
        <p:txBody>
          <a:bodyPr/>
          <a:lstStyle>
            <a:lvl1pPr>
              <a:defRPr/>
            </a:lvl1pPr>
          </a:lstStyle>
          <a:p>
            <a:fld id="{0C10D6D8-3B97-854D-B9A2-DD1E2B17F6F0}" type="slidenum">
              <a:rPr lang="en-US" altLang="en-US"/>
              <a:pPr/>
              <a:t>‹#›</a:t>
            </a:fld>
            <a:endParaRPr lang="en-US" altLang="en-US"/>
          </a:p>
        </p:txBody>
      </p:sp>
      <p:sp>
        <p:nvSpPr>
          <p:cNvPr id="16" name="Footer Placeholder 13"/>
          <p:cNvSpPr>
            <a:spLocks noGrp="1"/>
          </p:cNvSpPr>
          <p:nvPr>
            <p:ph type="ftr" sz="quarter" idx="19"/>
          </p:nvPr>
        </p:nvSpPr>
        <p:spPr/>
        <p:txBody>
          <a:bodyPr/>
          <a:lstStyle>
            <a:lvl1pPr>
              <a:defRPr smtClean="0"/>
            </a:lvl1pPr>
          </a:lstStyle>
          <a:p>
            <a:pPr>
              <a:defRPr/>
            </a:pPr>
            <a:r>
              <a:rPr lang="en-US"/>
              <a:t>Interest Rate and Credit Risks</a:t>
            </a:r>
          </a:p>
        </p:txBody>
      </p:sp>
    </p:spTree>
    <p:extLst>
      <p:ext uri="{BB962C8B-B14F-4D97-AF65-F5344CB8AC3E}">
        <p14:creationId xmlns:p14="http://schemas.microsoft.com/office/powerpoint/2010/main" val="95646609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Guidelines">
    <p:spTree>
      <p:nvGrpSpPr>
        <p:cNvPr id="1" name=""/>
        <p:cNvGrpSpPr/>
        <p:nvPr/>
      </p:nvGrpSpPr>
      <p:grpSpPr>
        <a:xfrm>
          <a:off x="0" y="0"/>
          <a:ext cx="0" cy="0"/>
          <a:chOff x="0" y="0"/>
          <a:chExt cx="0" cy="0"/>
        </a:xfrm>
      </p:grpSpPr>
      <p:sp>
        <p:nvSpPr>
          <p:cNvPr id="7" name="Parallelogram 6"/>
          <p:cNvSpPr/>
          <p:nvPr userDrawn="1"/>
        </p:nvSpPr>
        <p:spPr bwMode="auto">
          <a:xfrm>
            <a:off x="712789" y="1782765"/>
            <a:ext cx="7969250" cy="528637"/>
          </a:xfrm>
          <a:prstGeom prst="parallelogram">
            <a:avLst>
              <a:gd name="adj" fmla="val 135335"/>
            </a:avLst>
          </a:prstGeom>
          <a:gradFill>
            <a:gsLst>
              <a:gs pos="100000">
                <a:srgbClr val="666666"/>
              </a:gs>
              <a:gs pos="0">
                <a:schemeClr val="bg1">
                  <a:lumMod val="85000"/>
                </a:schemeClr>
              </a:gs>
            </a:gsLst>
            <a:lin ang="5400000" scaled="0"/>
          </a:gradFill>
          <a:ln w="9525" cap="flat" cmpd="sng" algn="ctr">
            <a:noFill/>
            <a:prstDash val="solid"/>
            <a:round/>
            <a:headEnd type="none" w="med" len="med"/>
            <a:tailEnd type="none" w="med" len="med"/>
          </a:ln>
          <a:effectLst/>
        </p:spPr>
        <p:txBody>
          <a:bodyPr/>
          <a:lstStyle/>
          <a:p>
            <a:pPr eaLnBrk="0" hangingPunct="0">
              <a:defRPr/>
            </a:pPr>
            <a:endParaRPr lang="en-US" sz="1350">
              <a:latin typeface="Arial" charset="0"/>
              <a:ea typeface="+mn-ea"/>
            </a:endParaRPr>
          </a:p>
        </p:txBody>
      </p:sp>
      <p:sp>
        <p:nvSpPr>
          <p:cNvPr id="8" name="Parallelogram 7"/>
          <p:cNvSpPr/>
          <p:nvPr userDrawn="1"/>
        </p:nvSpPr>
        <p:spPr bwMode="auto">
          <a:xfrm>
            <a:off x="712789" y="5300665"/>
            <a:ext cx="7969250" cy="530225"/>
          </a:xfrm>
          <a:prstGeom prst="parallelogram">
            <a:avLst>
              <a:gd name="adj" fmla="val 135335"/>
            </a:avLst>
          </a:prstGeom>
          <a:gradFill>
            <a:gsLst>
              <a:gs pos="100000">
                <a:srgbClr val="666666"/>
              </a:gs>
              <a:gs pos="0">
                <a:schemeClr val="bg1">
                  <a:lumMod val="85000"/>
                </a:schemeClr>
              </a:gs>
            </a:gsLst>
            <a:lin ang="5400000" scaled="0"/>
          </a:gradFill>
          <a:ln w="9525" cap="flat" cmpd="sng" algn="ctr">
            <a:noFill/>
            <a:prstDash val="solid"/>
            <a:round/>
            <a:headEnd type="none" w="med" len="med"/>
            <a:tailEnd type="none" w="med" len="med"/>
          </a:ln>
          <a:effectLst/>
        </p:spPr>
        <p:txBody>
          <a:bodyPr/>
          <a:lstStyle/>
          <a:p>
            <a:pPr eaLnBrk="0" hangingPunct="0">
              <a:defRPr/>
            </a:pPr>
            <a:endParaRPr lang="en-US" sz="1350">
              <a:latin typeface="Arial" charset="0"/>
              <a:ea typeface="+mn-ea"/>
            </a:endParaRPr>
          </a:p>
        </p:txBody>
      </p:sp>
      <p:sp>
        <p:nvSpPr>
          <p:cNvPr id="14" name="Parallelogram 13"/>
          <p:cNvSpPr/>
          <p:nvPr userDrawn="1"/>
        </p:nvSpPr>
        <p:spPr bwMode="auto">
          <a:xfrm>
            <a:off x="712789" y="4129090"/>
            <a:ext cx="7969250" cy="528637"/>
          </a:xfrm>
          <a:prstGeom prst="parallelogram">
            <a:avLst>
              <a:gd name="adj" fmla="val 135335"/>
            </a:avLst>
          </a:prstGeom>
          <a:gradFill>
            <a:gsLst>
              <a:gs pos="100000">
                <a:srgbClr val="666666"/>
              </a:gs>
              <a:gs pos="0">
                <a:schemeClr val="bg1">
                  <a:lumMod val="85000"/>
                </a:schemeClr>
              </a:gs>
            </a:gsLst>
            <a:lin ang="5400000" scaled="0"/>
          </a:gradFill>
          <a:ln w="9525" cap="flat" cmpd="sng" algn="ctr">
            <a:noFill/>
            <a:prstDash val="solid"/>
            <a:round/>
            <a:headEnd type="none" w="med" len="med"/>
            <a:tailEnd type="none" w="med" len="med"/>
          </a:ln>
          <a:effectLst/>
        </p:spPr>
        <p:txBody>
          <a:bodyPr/>
          <a:lstStyle/>
          <a:p>
            <a:pPr eaLnBrk="0" hangingPunct="0">
              <a:defRPr/>
            </a:pPr>
            <a:endParaRPr lang="en-US" sz="1350">
              <a:latin typeface="Arial" charset="0"/>
              <a:ea typeface="+mn-ea"/>
            </a:endParaRPr>
          </a:p>
        </p:txBody>
      </p:sp>
      <p:sp>
        <p:nvSpPr>
          <p:cNvPr id="15" name="Parallelogram 14"/>
          <p:cNvSpPr/>
          <p:nvPr userDrawn="1"/>
        </p:nvSpPr>
        <p:spPr bwMode="auto">
          <a:xfrm>
            <a:off x="712789" y="2955925"/>
            <a:ext cx="7969250" cy="528638"/>
          </a:xfrm>
          <a:prstGeom prst="parallelogram">
            <a:avLst>
              <a:gd name="adj" fmla="val 135335"/>
            </a:avLst>
          </a:prstGeom>
          <a:gradFill>
            <a:gsLst>
              <a:gs pos="100000">
                <a:srgbClr val="666666"/>
              </a:gs>
              <a:gs pos="0">
                <a:schemeClr val="bg1">
                  <a:lumMod val="85000"/>
                </a:schemeClr>
              </a:gs>
            </a:gsLst>
            <a:lin ang="5400000" scaled="0"/>
          </a:gradFill>
          <a:ln w="9525" cap="flat" cmpd="sng" algn="ctr">
            <a:noFill/>
            <a:prstDash val="solid"/>
            <a:round/>
            <a:headEnd type="none" w="med" len="med"/>
            <a:tailEnd type="none" w="med" len="med"/>
          </a:ln>
          <a:effectLst/>
        </p:spPr>
        <p:txBody>
          <a:bodyPr/>
          <a:lstStyle/>
          <a:p>
            <a:pPr eaLnBrk="0" hangingPunct="0">
              <a:defRPr/>
            </a:pPr>
            <a:endParaRPr lang="en-US" sz="1350">
              <a:latin typeface="Arial" charset="0"/>
              <a:ea typeface="+mn-ea"/>
            </a:endParaRPr>
          </a:p>
        </p:txBody>
      </p:sp>
      <p:sp>
        <p:nvSpPr>
          <p:cNvPr id="9" name="Content Placeholder 3"/>
          <p:cNvSpPr>
            <a:spLocks noGrp="1"/>
          </p:cNvSpPr>
          <p:nvPr>
            <p:ph sz="half" idx="12"/>
          </p:nvPr>
        </p:nvSpPr>
        <p:spPr>
          <a:xfrm>
            <a:off x="708691" y="1501649"/>
            <a:ext cx="7450574" cy="789371"/>
          </a:xfrm>
          <a:prstGeom prst="parallelogram">
            <a:avLst/>
          </a:prstGeom>
          <a:solidFill>
            <a:schemeClr val="accent1"/>
          </a:solidFill>
          <a:ln w="6350">
            <a:noFill/>
          </a:ln>
        </p:spPr>
        <p:txBody>
          <a:bodyPr lIns="137160" tIns="137160" rIns="137160" bIns="137160" anchor="ctr"/>
          <a:lstStyle>
            <a:lvl1pPr marL="132160" indent="-132160" algn="ctr">
              <a:buNone/>
              <a:defRPr sz="900" b="1">
                <a:solidFill>
                  <a:schemeClr val="bg1"/>
                </a:solidFill>
              </a:defRPr>
            </a:lvl1pPr>
            <a:lvl2pPr marL="257175" indent="-125016">
              <a:buSzPct val="125000"/>
              <a:defRPr sz="1050"/>
            </a:lvl2pPr>
            <a:lvl3pPr marL="389335" indent="-132160">
              <a:defRPr sz="1050"/>
            </a:lvl3pPr>
            <a:lvl4pPr marL="514350" indent="-125016">
              <a:defRPr sz="1050"/>
            </a:lvl4pPr>
            <a:lvl5pPr marL="685800" indent="-125016">
              <a:defRPr sz="1050"/>
            </a:lvl5pPr>
            <a:lvl6pPr>
              <a:defRPr sz="1200"/>
            </a:lvl6pPr>
            <a:lvl7pPr>
              <a:defRPr sz="1200"/>
            </a:lvl7pPr>
            <a:lvl8pPr>
              <a:defRPr sz="1200"/>
            </a:lvl8pPr>
            <a:lvl9pPr>
              <a:defRPr sz="1200"/>
            </a:lvl9pPr>
          </a:lstStyle>
          <a:p>
            <a:pPr lvl="0"/>
            <a:r>
              <a:rPr lang="en-US"/>
              <a:t>Click to edit Master text styles</a:t>
            </a:r>
          </a:p>
        </p:txBody>
      </p:sp>
      <p:sp>
        <p:nvSpPr>
          <p:cNvPr id="10" name="Content Placeholder 3"/>
          <p:cNvSpPr>
            <a:spLocks noGrp="1"/>
          </p:cNvSpPr>
          <p:nvPr>
            <p:ph sz="half" idx="13"/>
          </p:nvPr>
        </p:nvSpPr>
        <p:spPr>
          <a:xfrm>
            <a:off x="708691" y="5019704"/>
            <a:ext cx="7450574" cy="789371"/>
          </a:xfrm>
          <a:prstGeom prst="parallelogram">
            <a:avLst/>
          </a:prstGeom>
          <a:solidFill>
            <a:schemeClr val="accent1"/>
          </a:solidFill>
          <a:ln w="6350">
            <a:noFill/>
          </a:ln>
        </p:spPr>
        <p:txBody>
          <a:bodyPr lIns="137160" tIns="137160" rIns="137160" bIns="137160" anchor="ctr"/>
          <a:lstStyle>
            <a:lvl1pPr marL="132160" marR="0" indent="-132160" algn="ctr" defTabSz="685800" rtl="0" eaLnBrk="1" fontAlgn="auto" latinLnBrk="0" hangingPunct="1">
              <a:lnSpc>
                <a:spcPct val="100000"/>
              </a:lnSpc>
              <a:spcBef>
                <a:spcPct val="20000"/>
              </a:spcBef>
              <a:spcAft>
                <a:spcPts val="0"/>
              </a:spcAft>
              <a:buClrTx/>
              <a:buSzTx/>
              <a:buFont typeface="Arial" pitchFamily="34" charset="0"/>
              <a:buNone/>
              <a:tabLst/>
              <a:defRPr sz="900" b="1">
                <a:solidFill>
                  <a:schemeClr val="bg1"/>
                </a:solidFill>
              </a:defRPr>
            </a:lvl1pPr>
            <a:lvl2pPr marL="257175" indent="-125016">
              <a:buSzPct val="125000"/>
              <a:defRPr sz="1050"/>
            </a:lvl2pPr>
            <a:lvl3pPr marL="389335" indent="-132160">
              <a:defRPr sz="1050"/>
            </a:lvl3pPr>
            <a:lvl4pPr marL="514350" indent="-125016">
              <a:defRPr sz="1050"/>
            </a:lvl4pPr>
            <a:lvl5pPr marL="685800" indent="-125016">
              <a:defRPr sz="1050"/>
            </a:lvl5pPr>
            <a:lvl6pPr>
              <a:defRPr sz="1200"/>
            </a:lvl6pPr>
            <a:lvl7pPr>
              <a:defRPr sz="1200"/>
            </a:lvl7pPr>
            <a:lvl8pPr>
              <a:defRPr sz="1200"/>
            </a:lvl8pPr>
            <a:lvl9pPr>
              <a:defRPr sz="1200"/>
            </a:lvl9pPr>
          </a:lstStyle>
          <a:p>
            <a:pPr lvl="0"/>
            <a:r>
              <a:rPr lang="en-US"/>
              <a:t>Click to edit Master text styles</a:t>
            </a:r>
          </a:p>
        </p:txBody>
      </p:sp>
      <p:sp>
        <p:nvSpPr>
          <p:cNvPr id="11" name="Content Placeholder 3"/>
          <p:cNvSpPr>
            <a:spLocks noGrp="1"/>
          </p:cNvSpPr>
          <p:nvPr>
            <p:ph sz="half" idx="14"/>
          </p:nvPr>
        </p:nvSpPr>
        <p:spPr>
          <a:xfrm>
            <a:off x="708691" y="3847017"/>
            <a:ext cx="7450574" cy="789371"/>
          </a:xfrm>
          <a:prstGeom prst="parallelogram">
            <a:avLst/>
          </a:prstGeom>
          <a:solidFill>
            <a:schemeClr val="accent1"/>
          </a:solidFill>
          <a:ln w="6350">
            <a:noFill/>
          </a:ln>
        </p:spPr>
        <p:txBody>
          <a:bodyPr lIns="137160" tIns="137160" rIns="137160" bIns="137160" anchor="ctr"/>
          <a:lstStyle>
            <a:lvl1pPr marL="132160" indent="-132160" algn="ctr">
              <a:buNone/>
              <a:defRPr sz="900" b="1">
                <a:solidFill>
                  <a:schemeClr val="bg1"/>
                </a:solidFill>
              </a:defRPr>
            </a:lvl1pPr>
            <a:lvl2pPr marL="257175" indent="-125016">
              <a:buSzPct val="125000"/>
              <a:defRPr sz="1050"/>
            </a:lvl2pPr>
            <a:lvl3pPr marL="389335" indent="-132160">
              <a:defRPr sz="1050"/>
            </a:lvl3pPr>
            <a:lvl4pPr marL="514350" indent="-125016">
              <a:defRPr sz="1050"/>
            </a:lvl4pPr>
            <a:lvl5pPr marL="685800" indent="-125016">
              <a:defRPr sz="1050"/>
            </a:lvl5pPr>
            <a:lvl6pPr>
              <a:defRPr sz="1200"/>
            </a:lvl6pPr>
            <a:lvl7pPr>
              <a:defRPr sz="1200"/>
            </a:lvl7pPr>
            <a:lvl8pPr>
              <a:defRPr sz="1200"/>
            </a:lvl8pPr>
            <a:lvl9pPr>
              <a:defRPr sz="1200"/>
            </a:lvl9pPr>
          </a:lstStyle>
          <a:p>
            <a:pPr lvl="0"/>
            <a:r>
              <a:rPr lang="en-US"/>
              <a:t>Click to edit Master text styles</a:t>
            </a:r>
          </a:p>
        </p:txBody>
      </p:sp>
      <p:sp>
        <p:nvSpPr>
          <p:cNvPr id="12" name="Content Placeholder 3"/>
          <p:cNvSpPr>
            <a:spLocks noGrp="1"/>
          </p:cNvSpPr>
          <p:nvPr>
            <p:ph sz="half" idx="15"/>
          </p:nvPr>
        </p:nvSpPr>
        <p:spPr>
          <a:xfrm>
            <a:off x="708691" y="2674336"/>
            <a:ext cx="7450574" cy="789371"/>
          </a:xfrm>
          <a:prstGeom prst="parallelogram">
            <a:avLst/>
          </a:prstGeom>
          <a:solidFill>
            <a:schemeClr val="accent1"/>
          </a:solidFill>
          <a:ln w="6350">
            <a:noFill/>
          </a:ln>
        </p:spPr>
        <p:txBody>
          <a:bodyPr lIns="137160" tIns="137160" rIns="137160" bIns="137160" anchor="ctr"/>
          <a:lstStyle>
            <a:lvl1pPr marL="132160" indent="-132160" algn="ctr">
              <a:buNone/>
              <a:defRPr sz="900" b="1">
                <a:solidFill>
                  <a:schemeClr val="bg1"/>
                </a:solidFill>
              </a:defRPr>
            </a:lvl1pPr>
            <a:lvl2pPr marL="257175" indent="-125016">
              <a:buSzPct val="125000"/>
              <a:defRPr sz="1050"/>
            </a:lvl2pPr>
            <a:lvl3pPr marL="389335" indent="-132160">
              <a:defRPr sz="1050"/>
            </a:lvl3pPr>
            <a:lvl4pPr marL="514350" indent="-125016">
              <a:defRPr sz="1050"/>
            </a:lvl4pPr>
            <a:lvl5pPr marL="685800" indent="-125016">
              <a:defRPr sz="1050"/>
            </a:lvl5pPr>
            <a:lvl6pPr>
              <a:defRPr sz="1200"/>
            </a:lvl6pPr>
            <a:lvl7pPr>
              <a:defRPr sz="1200"/>
            </a:lvl7pPr>
            <a:lvl8pPr>
              <a:defRPr sz="1200"/>
            </a:lvl8pPr>
            <a:lvl9pPr>
              <a:defRPr sz="1200"/>
            </a:lvl9pPr>
          </a:lstStyle>
          <a:p>
            <a:pPr lvl="0"/>
            <a:r>
              <a:rPr lang="en-US"/>
              <a:t>Click to edit Master text styles</a:t>
            </a:r>
          </a:p>
        </p:txBody>
      </p:sp>
      <p:sp>
        <p:nvSpPr>
          <p:cNvPr id="13"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6" name="Slide Number Placeholder 9"/>
          <p:cNvSpPr>
            <a:spLocks noGrp="1"/>
          </p:cNvSpPr>
          <p:nvPr>
            <p:ph type="sldNum" sz="quarter" idx="16"/>
          </p:nvPr>
        </p:nvSpPr>
        <p:spPr/>
        <p:txBody>
          <a:bodyPr/>
          <a:lstStyle>
            <a:lvl1pPr>
              <a:defRPr/>
            </a:lvl1pPr>
          </a:lstStyle>
          <a:p>
            <a:fld id="{97E92AD8-7AD1-8240-8596-9839AB315E2F}" type="slidenum">
              <a:rPr lang="en-US" altLang="en-US"/>
              <a:pPr/>
              <a:t>‹#›</a:t>
            </a:fld>
            <a:endParaRPr lang="en-US" altLang="en-US"/>
          </a:p>
        </p:txBody>
      </p:sp>
      <p:sp>
        <p:nvSpPr>
          <p:cNvPr id="17" name="Footer Placeholder 14"/>
          <p:cNvSpPr>
            <a:spLocks noGrp="1"/>
          </p:cNvSpPr>
          <p:nvPr>
            <p:ph type="ftr" sz="quarter" idx="17"/>
          </p:nvPr>
        </p:nvSpPr>
        <p:spPr/>
        <p:txBody>
          <a:bodyPr/>
          <a:lstStyle>
            <a:lvl1pPr>
              <a:defRPr smtClean="0"/>
            </a:lvl1pPr>
          </a:lstStyle>
          <a:p>
            <a:pPr>
              <a:defRPr/>
            </a:pPr>
            <a:r>
              <a:rPr lang="en-US"/>
              <a:t>Interest Rate and Credit Risks</a:t>
            </a:r>
          </a:p>
        </p:txBody>
      </p:sp>
    </p:spTree>
    <p:extLst>
      <p:ext uri="{BB962C8B-B14F-4D97-AF65-F5344CB8AC3E}">
        <p14:creationId xmlns:p14="http://schemas.microsoft.com/office/powerpoint/2010/main" val="37713711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Phases and threads with chevrons">
    <p:spTree>
      <p:nvGrpSpPr>
        <p:cNvPr id="1" name=""/>
        <p:cNvGrpSpPr/>
        <p:nvPr/>
      </p:nvGrpSpPr>
      <p:grpSpPr>
        <a:xfrm>
          <a:off x="0" y="0"/>
          <a:ext cx="0" cy="0"/>
          <a:chOff x="0" y="0"/>
          <a:chExt cx="0" cy="0"/>
        </a:xfrm>
      </p:grpSpPr>
      <p:cxnSp>
        <p:nvCxnSpPr>
          <p:cNvPr id="22" name="Straight Connector 8"/>
          <p:cNvCxnSpPr>
            <a:cxnSpLocks noChangeShapeType="1"/>
          </p:cNvCxnSpPr>
          <p:nvPr userDrawn="1"/>
        </p:nvCxnSpPr>
        <p:spPr bwMode="auto">
          <a:xfrm>
            <a:off x="477838" y="3294065"/>
            <a:ext cx="7988300" cy="1587"/>
          </a:xfrm>
          <a:prstGeom prst="line">
            <a:avLst/>
          </a:prstGeom>
          <a:noFill/>
          <a:ln w="12700">
            <a:solidFill>
              <a:srgbClr val="A9A9A9"/>
            </a:solidFill>
            <a:prstDash val="dash"/>
            <a:round/>
            <a:headEnd/>
            <a:tailEnd/>
          </a:ln>
          <a:extLst>
            <a:ext uri="{909E8E84-426E-40DD-AFC4-6F175D3DCCD1}">
              <a14:hiddenFill xmlns:a14="http://schemas.microsoft.com/office/drawing/2010/main">
                <a:noFill/>
              </a14:hiddenFill>
            </a:ext>
          </a:extLst>
        </p:spPr>
      </p:cxnSp>
      <p:cxnSp>
        <p:nvCxnSpPr>
          <p:cNvPr id="23" name="Straight Connector 9"/>
          <p:cNvCxnSpPr>
            <a:cxnSpLocks noChangeShapeType="1"/>
          </p:cNvCxnSpPr>
          <p:nvPr userDrawn="1"/>
        </p:nvCxnSpPr>
        <p:spPr bwMode="auto">
          <a:xfrm>
            <a:off x="477838" y="4670425"/>
            <a:ext cx="7988300" cy="1588"/>
          </a:xfrm>
          <a:prstGeom prst="line">
            <a:avLst/>
          </a:prstGeom>
          <a:noFill/>
          <a:ln w="12700">
            <a:solidFill>
              <a:srgbClr val="A9A9A9"/>
            </a:solidFill>
            <a:prstDash val="dash"/>
            <a:round/>
            <a:headEnd/>
            <a:tailEnd/>
          </a:ln>
          <a:extLst>
            <a:ext uri="{909E8E84-426E-40DD-AFC4-6F175D3DCCD1}">
              <a14:hiddenFill xmlns:a14="http://schemas.microsoft.com/office/drawing/2010/main">
                <a:noFill/>
              </a14:hiddenFill>
            </a:ext>
          </a:extLst>
        </p:spPr>
      </p:cxnSp>
      <p:cxnSp>
        <p:nvCxnSpPr>
          <p:cNvPr id="24" name="Straight Connector 10"/>
          <p:cNvCxnSpPr>
            <a:cxnSpLocks noChangeShapeType="1"/>
          </p:cNvCxnSpPr>
          <p:nvPr userDrawn="1"/>
        </p:nvCxnSpPr>
        <p:spPr bwMode="auto">
          <a:xfrm>
            <a:off x="477838" y="6046790"/>
            <a:ext cx="7988300" cy="1587"/>
          </a:xfrm>
          <a:prstGeom prst="line">
            <a:avLst/>
          </a:prstGeom>
          <a:noFill/>
          <a:ln w="12700">
            <a:solidFill>
              <a:srgbClr val="A9A9A9"/>
            </a:solidFill>
            <a:prstDash val="dash"/>
            <a:round/>
            <a:headEnd/>
            <a:tailEnd/>
          </a:ln>
          <a:extLst>
            <a:ext uri="{909E8E84-426E-40DD-AFC4-6F175D3DCCD1}">
              <a14:hiddenFill xmlns:a14="http://schemas.microsoft.com/office/drawing/2010/main">
                <a:noFill/>
              </a14:hiddenFill>
            </a:ext>
          </a:extLst>
        </p:spPr>
      </p:cxnSp>
      <p:sp>
        <p:nvSpPr>
          <p:cNvPr id="5" name="Text Placeholder 12"/>
          <p:cNvSpPr>
            <a:spLocks noGrp="1"/>
          </p:cNvSpPr>
          <p:nvPr>
            <p:ph type="body" sz="quarter" idx="12"/>
          </p:nvPr>
        </p:nvSpPr>
        <p:spPr>
          <a:xfrm>
            <a:off x="1582996" y="1290644"/>
            <a:ext cx="1870718" cy="600507"/>
          </a:xfrm>
          <a:prstGeom prst="homePlate">
            <a:avLst>
              <a:gd name="adj" fmla="val 31973"/>
            </a:avLst>
          </a:prstGeom>
          <a:solidFill>
            <a:schemeClr val="accent1"/>
          </a:solidFill>
          <a:ln w="6350">
            <a:solidFill>
              <a:srgbClr val="A9A9A9"/>
            </a:solidFill>
          </a:ln>
        </p:spPr>
        <p:txBody>
          <a:bodyPr lIns="91440" tIns="137160" rIns="91440" bIns="137160" anchor="ctr"/>
          <a:lstStyle>
            <a:lvl1pPr marL="0" indent="0" algn="ctr">
              <a:buNone/>
              <a:defRPr sz="900" b="1">
                <a:solidFill>
                  <a:schemeClr val="bg1"/>
                </a:solidFill>
              </a:defRPr>
            </a:lvl1pPr>
            <a:lvl2pPr marL="255985" indent="-127397">
              <a:defRPr sz="900"/>
            </a:lvl2pPr>
            <a:lvl3pPr marL="384572" indent="-128588">
              <a:defRPr sz="900"/>
            </a:lvl3pPr>
            <a:lvl4pPr marL="511969" indent="-127397">
              <a:defRPr sz="900"/>
            </a:lvl4pPr>
            <a:lvl5pPr marL="640556" indent="-128588">
              <a:defRPr sz="900"/>
            </a:lvl5pPr>
          </a:lstStyle>
          <a:p>
            <a:pPr lvl="0"/>
            <a:r>
              <a:rPr lang="en-US"/>
              <a:t>Click to edit Master text styles</a:t>
            </a:r>
          </a:p>
        </p:txBody>
      </p:sp>
      <p:sp>
        <p:nvSpPr>
          <p:cNvPr id="6" name="Text Placeholder 12"/>
          <p:cNvSpPr>
            <a:spLocks noGrp="1"/>
          </p:cNvSpPr>
          <p:nvPr>
            <p:ph type="body" sz="quarter" idx="15"/>
          </p:nvPr>
        </p:nvSpPr>
        <p:spPr>
          <a:xfrm>
            <a:off x="6896505" y="1290644"/>
            <a:ext cx="1903870" cy="600507"/>
          </a:xfrm>
          <a:prstGeom prst="chevron">
            <a:avLst>
              <a:gd name="adj" fmla="val 31246"/>
            </a:avLst>
          </a:prstGeom>
          <a:solidFill>
            <a:schemeClr val="accent1"/>
          </a:solidFill>
          <a:ln w="6350">
            <a:solidFill>
              <a:srgbClr val="A9A9A9"/>
            </a:solidFill>
          </a:ln>
        </p:spPr>
        <p:txBody>
          <a:bodyPr lIns="91440" tIns="137160" rIns="91440" bIns="137160" anchor="ctr"/>
          <a:lstStyle>
            <a:lvl1pPr marL="0" indent="0" algn="ctr">
              <a:buNone/>
              <a:defRPr sz="900" b="1">
                <a:solidFill>
                  <a:schemeClr val="bg1"/>
                </a:solidFill>
              </a:defRPr>
            </a:lvl1pPr>
            <a:lvl2pPr marL="255985" indent="-127397">
              <a:defRPr sz="900"/>
            </a:lvl2pPr>
            <a:lvl3pPr marL="384572" indent="-128588">
              <a:defRPr sz="900"/>
            </a:lvl3pPr>
            <a:lvl4pPr marL="511969" indent="-127397">
              <a:defRPr sz="900"/>
            </a:lvl4pPr>
            <a:lvl5pPr marL="640556" indent="-128588">
              <a:defRPr sz="900"/>
            </a:lvl5pPr>
          </a:lstStyle>
          <a:p>
            <a:pPr lvl="0"/>
            <a:r>
              <a:rPr lang="en-US"/>
              <a:t>Click to edit Master text styles</a:t>
            </a:r>
          </a:p>
        </p:txBody>
      </p:sp>
      <p:sp>
        <p:nvSpPr>
          <p:cNvPr id="7" name="Text Placeholder 12"/>
          <p:cNvSpPr>
            <a:spLocks noGrp="1"/>
          </p:cNvSpPr>
          <p:nvPr>
            <p:ph type="body" sz="quarter" idx="30"/>
          </p:nvPr>
        </p:nvSpPr>
        <p:spPr>
          <a:xfrm>
            <a:off x="5114285" y="1290644"/>
            <a:ext cx="1903870" cy="600507"/>
          </a:xfrm>
          <a:prstGeom prst="chevron">
            <a:avLst>
              <a:gd name="adj" fmla="val 31246"/>
            </a:avLst>
          </a:prstGeom>
          <a:solidFill>
            <a:schemeClr val="accent1"/>
          </a:solidFill>
          <a:ln w="6350">
            <a:solidFill>
              <a:srgbClr val="A9A9A9"/>
            </a:solidFill>
          </a:ln>
        </p:spPr>
        <p:txBody>
          <a:bodyPr lIns="91440" tIns="137160" rIns="91440" bIns="137160" anchor="ctr"/>
          <a:lstStyle>
            <a:lvl1pPr marL="0" marR="0" indent="0" algn="ctr" defTabSz="685800" rtl="0" eaLnBrk="1" fontAlgn="auto" latinLnBrk="0" hangingPunct="1">
              <a:lnSpc>
                <a:spcPct val="100000"/>
              </a:lnSpc>
              <a:spcBef>
                <a:spcPct val="20000"/>
              </a:spcBef>
              <a:spcAft>
                <a:spcPts val="0"/>
              </a:spcAft>
              <a:buClrTx/>
              <a:buSzTx/>
              <a:buFont typeface="Arial" pitchFamily="34" charset="0"/>
              <a:buNone/>
              <a:tabLst/>
              <a:defRPr sz="900" b="1">
                <a:solidFill>
                  <a:schemeClr val="bg1"/>
                </a:solidFill>
              </a:defRPr>
            </a:lvl1pPr>
            <a:lvl2pPr marL="255985" indent="-127397">
              <a:defRPr sz="900"/>
            </a:lvl2pPr>
            <a:lvl3pPr marL="384572" indent="-128588">
              <a:defRPr sz="900"/>
            </a:lvl3pPr>
            <a:lvl4pPr marL="511969" indent="-127397">
              <a:defRPr sz="900"/>
            </a:lvl4pPr>
            <a:lvl5pPr marL="640556" indent="-128588">
              <a:defRPr sz="900"/>
            </a:lvl5pPr>
          </a:lstStyle>
          <a:p>
            <a:pPr lvl="0"/>
            <a:r>
              <a:rPr lang="en-US"/>
              <a:t>Click to edit Master text styles</a:t>
            </a:r>
          </a:p>
        </p:txBody>
      </p:sp>
      <p:sp>
        <p:nvSpPr>
          <p:cNvPr id="8" name="Text Placeholder 12"/>
          <p:cNvSpPr>
            <a:spLocks noGrp="1"/>
          </p:cNvSpPr>
          <p:nvPr>
            <p:ph type="body" sz="quarter" idx="31"/>
          </p:nvPr>
        </p:nvSpPr>
        <p:spPr>
          <a:xfrm>
            <a:off x="3332064" y="1290644"/>
            <a:ext cx="1903870" cy="600507"/>
          </a:xfrm>
          <a:prstGeom prst="chevron">
            <a:avLst>
              <a:gd name="adj" fmla="val 31246"/>
            </a:avLst>
          </a:prstGeom>
          <a:solidFill>
            <a:schemeClr val="accent1"/>
          </a:solidFill>
          <a:ln w="6350">
            <a:solidFill>
              <a:srgbClr val="A9A9A9"/>
            </a:solidFill>
          </a:ln>
        </p:spPr>
        <p:txBody>
          <a:bodyPr lIns="91440" tIns="137160" rIns="91440" bIns="137160" anchor="ctr"/>
          <a:lstStyle>
            <a:lvl1pPr marL="0" indent="0" algn="ctr">
              <a:buNone/>
              <a:defRPr sz="900" b="1">
                <a:solidFill>
                  <a:schemeClr val="bg1"/>
                </a:solidFill>
              </a:defRPr>
            </a:lvl1pPr>
            <a:lvl2pPr marL="255985" indent="-127397">
              <a:defRPr sz="900"/>
            </a:lvl2pPr>
            <a:lvl3pPr marL="384572" indent="-128588">
              <a:defRPr sz="900"/>
            </a:lvl3pPr>
            <a:lvl4pPr marL="511969" indent="-127397">
              <a:defRPr sz="900"/>
            </a:lvl4pPr>
            <a:lvl5pPr marL="640556" indent="-128588">
              <a:defRPr sz="900"/>
            </a:lvl5pPr>
          </a:lstStyle>
          <a:p>
            <a:pPr lvl="0"/>
            <a:r>
              <a:rPr lang="en-US"/>
              <a:t>Click to edit Master text styles</a:t>
            </a:r>
          </a:p>
        </p:txBody>
      </p:sp>
      <p:sp>
        <p:nvSpPr>
          <p:cNvPr id="9" name="Text Placeholder 12"/>
          <p:cNvSpPr>
            <a:spLocks noGrp="1"/>
          </p:cNvSpPr>
          <p:nvPr>
            <p:ph type="body" sz="quarter" idx="11"/>
          </p:nvPr>
        </p:nvSpPr>
        <p:spPr>
          <a:xfrm>
            <a:off x="457200" y="2068960"/>
            <a:ext cx="1005840" cy="1124712"/>
          </a:xfrm>
          <a:prstGeom prst="rect">
            <a:avLst/>
          </a:prstGeom>
          <a:ln w="6350">
            <a:solidFill>
              <a:srgbClr val="A9A9A9"/>
            </a:solidFill>
          </a:ln>
        </p:spPr>
        <p:txBody>
          <a:bodyPr lIns="45720" tIns="45720" rIns="45720" bIns="45720" anchor="t" anchorCtr="0"/>
          <a:lstStyle>
            <a:lvl1pPr marL="128588" indent="-128588">
              <a:buClr>
                <a:srgbClr val="B01C2E"/>
              </a:buClr>
              <a:buFont typeface="Wingdings 2" pitchFamily="18" charset="2"/>
              <a:buChar char=""/>
              <a:defRPr sz="825" baseline="0"/>
            </a:lvl1pPr>
            <a:lvl2pPr marL="255985" indent="-127397">
              <a:buClr>
                <a:srgbClr val="B01C2E"/>
              </a:buClr>
              <a:buFont typeface="Arial" pitchFamily="34" charset="0"/>
              <a:buChar char="•"/>
              <a:defRPr sz="750"/>
            </a:lvl2pPr>
            <a:lvl3pPr marL="384572" indent="-128588">
              <a:buClr>
                <a:srgbClr val="B01C2E"/>
              </a:buClr>
              <a:buFont typeface="Arial" pitchFamily="34" charset="0"/>
              <a:buChar char="–"/>
              <a:defRPr sz="750"/>
            </a:lvl3pPr>
            <a:lvl4pPr marL="511969" indent="-127397">
              <a:buClr>
                <a:srgbClr val="B01C2E"/>
              </a:buClr>
              <a:defRPr sz="750"/>
            </a:lvl4pPr>
            <a:lvl5pPr marL="640556" indent="-128588">
              <a:buClr>
                <a:srgbClr val="B01C2E"/>
              </a:buClr>
              <a:buFont typeface="Arial" pitchFamily="34" charset="0"/>
              <a:buChar char="–"/>
              <a:defRPr sz="900"/>
            </a:lvl5pPr>
          </a:lstStyle>
          <a:p>
            <a:pPr lvl="0"/>
            <a:r>
              <a:rPr lang="en-US"/>
              <a:t>Click to edit Master text styles</a:t>
            </a:r>
          </a:p>
        </p:txBody>
      </p:sp>
      <p:sp>
        <p:nvSpPr>
          <p:cNvPr id="10" name="Text Placeholder 12"/>
          <p:cNvSpPr>
            <a:spLocks noGrp="1"/>
          </p:cNvSpPr>
          <p:nvPr>
            <p:ph type="body" sz="quarter" idx="32"/>
          </p:nvPr>
        </p:nvSpPr>
        <p:spPr>
          <a:xfrm>
            <a:off x="457200" y="3436667"/>
            <a:ext cx="1005840" cy="1124712"/>
          </a:xfrm>
          <a:prstGeom prst="rect">
            <a:avLst/>
          </a:prstGeom>
          <a:ln w="6350">
            <a:solidFill>
              <a:srgbClr val="A9A9A9"/>
            </a:solidFill>
          </a:ln>
        </p:spPr>
        <p:txBody>
          <a:bodyPr lIns="45720" tIns="45720" rIns="45720" bIns="45720" anchor="t" anchorCtr="0"/>
          <a:lstStyle>
            <a:lvl1pPr marL="128588" indent="-128588">
              <a:buClr>
                <a:srgbClr val="B01C2E"/>
              </a:buClr>
              <a:buFont typeface="Wingdings 2" pitchFamily="18" charset="2"/>
              <a:buChar char=""/>
              <a:defRPr sz="825" baseline="0"/>
            </a:lvl1pPr>
            <a:lvl2pPr marL="255985" indent="-127397">
              <a:buClr>
                <a:srgbClr val="B01C2E"/>
              </a:buClr>
              <a:buFont typeface="Arial" pitchFamily="34" charset="0"/>
              <a:buChar char="•"/>
              <a:defRPr sz="750"/>
            </a:lvl2pPr>
            <a:lvl3pPr marL="384572" indent="-128588">
              <a:buClr>
                <a:srgbClr val="B01C2E"/>
              </a:buClr>
              <a:buFont typeface="Arial" pitchFamily="34" charset="0"/>
              <a:buChar char="–"/>
              <a:defRPr sz="750"/>
            </a:lvl3pPr>
            <a:lvl4pPr marL="511969" indent="-127397">
              <a:buClr>
                <a:srgbClr val="B01C2E"/>
              </a:buClr>
              <a:defRPr sz="750"/>
            </a:lvl4pPr>
            <a:lvl5pPr marL="640556" indent="-128588">
              <a:buClr>
                <a:srgbClr val="B01C2E"/>
              </a:buClr>
              <a:buFont typeface="Arial" pitchFamily="34" charset="0"/>
              <a:buChar char="–"/>
              <a:defRPr sz="750"/>
            </a:lvl5pPr>
          </a:lstStyle>
          <a:p>
            <a:pPr lvl="0"/>
            <a:r>
              <a:rPr lang="en-US"/>
              <a:t>Click to edit Master text styles</a:t>
            </a:r>
          </a:p>
        </p:txBody>
      </p:sp>
      <p:sp>
        <p:nvSpPr>
          <p:cNvPr id="11" name="Text Placeholder 12"/>
          <p:cNvSpPr>
            <a:spLocks noGrp="1"/>
          </p:cNvSpPr>
          <p:nvPr>
            <p:ph type="body" sz="quarter" idx="33"/>
          </p:nvPr>
        </p:nvSpPr>
        <p:spPr>
          <a:xfrm>
            <a:off x="457200" y="4802487"/>
            <a:ext cx="1005840" cy="1124712"/>
          </a:xfrm>
          <a:prstGeom prst="rect">
            <a:avLst/>
          </a:prstGeom>
          <a:ln w="6350">
            <a:solidFill>
              <a:srgbClr val="A9A9A9"/>
            </a:solidFill>
          </a:ln>
        </p:spPr>
        <p:txBody>
          <a:bodyPr lIns="45720" tIns="45720" rIns="45720" bIns="45720" anchor="t" anchorCtr="0"/>
          <a:lstStyle>
            <a:lvl1pPr marL="128588" indent="-128588">
              <a:buClr>
                <a:srgbClr val="B01C2E"/>
              </a:buClr>
              <a:buFont typeface="Wingdings 2" pitchFamily="18" charset="2"/>
              <a:buChar char=""/>
              <a:defRPr sz="825" baseline="0"/>
            </a:lvl1pPr>
            <a:lvl2pPr marL="255985" indent="-127397">
              <a:buClr>
                <a:srgbClr val="B01C2E"/>
              </a:buClr>
              <a:buFont typeface="Arial" pitchFamily="34" charset="0"/>
              <a:buChar char="•"/>
              <a:defRPr sz="750"/>
            </a:lvl2pPr>
            <a:lvl3pPr marL="384572" indent="-128588">
              <a:buClr>
                <a:srgbClr val="B01C2E"/>
              </a:buClr>
              <a:buFont typeface="Arial" pitchFamily="34" charset="0"/>
              <a:buChar char="–"/>
              <a:defRPr sz="750"/>
            </a:lvl3pPr>
            <a:lvl4pPr marL="511969" indent="-127397">
              <a:buClr>
                <a:srgbClr val="B01C2E"/>
              </a:buClr>
              <a:defRPr sz="750"/>
            </a:lvl4pPr>
            <a:lvl5pPr marL="640556" indent="-128588">
              <a:buClr>
                <a:srgbClr val="B01C2E"/>
              </a:buClr>
              <a:buFont typeface="Arial" pitchFamily="34" charset="0"/>
              <a:buChar char="–"/>
              <a:defRPr sz="750"/>
            </a:lvl5pPr>
          </a:lstStyle>
          <a:p>
            <a:pPr lvl="0"/>
            <a:r>
              <a:rPr lang="en-US"/>
              <a:t>Click to edit Master text styles</a:t>
            </a:r>
          </a:p>
        </p:txBody>
      </p:sp>
      <p:sp>
        <p:nvSpPr>
          <p:cNvPr id="12" name="Text Placeholder 12"/>
          <p:cNvSpPr>
            <a:spLocks noGrp="1"/>
          </p:cNvSpPr>
          <p:nvPr>
            <p:ph type="body" sz="quarter" idx="34"/>
          </p:nvPr>
        </p:nvSpPr>
        <p:spPr>
          <a:xfrm>
            <a:off x="1582996" y="2068960"/>
            <a:ext cx="1655064" cy="1124712"/>
          </a:xfrm>
          <a:prstGeom prst="rect">
            <a:avLst/>
          </a:prstGeom>
          <a:ln w="6350">
            <a:solidFill>
              <a:srgbClr val="A9A9A9"/>
            </a:solidFill>
          </a:ln>
        </p:spPr>
        <p:txBody>
          <a:bodyPr lIns="45720" tIns="45720" rIns="45720" bIns="45720" anchor="t" anchorCtr="0"/>
          <a:lstStyle>
            <a:lvl1pPr marL="128588" indent="-128588">
              <a:buClr>
                <a:srgbClr val="B01C2E"/>
              </a:buClr>
              <a:buFont typeface="Wingdings 2" pitchFamily="18" charset="2"/>
              <a:buChar char=""/>
              <a:defRPr sz="825" baseline="0"/>
            </a:lvl1pPr>
            <a:lvl2pPr marL="255985" indent="-127397">
              <a:buClr>
                <a:srgbClr val="B01C2E"/>
              </a:buClr>
              <a:buFont typeface="Arial" pitchFamily="34" charset="0"/>
              <a:buChar char="•"/>
              <a:defRPr sz="750"/>
            </a:lvl2pPr>
            <a:lvl3pPr marL="384572" indent="-128588">
              <a:buClr>
                <a:srgbClr val="B01C2E"/>
              </a:buClr>
              <a:buFont typeface="Arial" pitchFamily="34" charset="0"/>
              <a:buChar char="–"/>
              <a:defRPr sz="750"/>
            </a:lvl3pPr>
            <a:lvl4pPr marL="511969" indent="-127397">
              <a:buClr>
                <a:srgbClr val="B01C2E"/>
              </a:buClr>
              <a:defRPr sz="750"/>
            </a:lvl4pPr>
            <a:lvl5pPr marL="640556" indent="-128588">
              <a:buClr>
                <a:srgbClr val="B01C2E"/>
              </a:buClr>
              <a:buFont typeface="Arial" pitchFamily="34" charset="0"/>
              <a:buChar char="–"/>
              <a:defRPr sz="750"/>
            </a:lvl5pPr>
          </a:lstStyle>
          <a:p>
            <a:pPr lvl="0"/>
            <a:r>
              <a:rPr lang="en-US"/>
              <a:t>Click to edit Master text styles</a:t>
            </a:r>
          </a:p>
        </p:txBody>
      </p:sp>
      <p:sp>
        <p:nvSpPr>
          <p:cNvPr id="13" name="Text Placeholder 12"/>
          <p:cNvSpPr>
            <a:spLocks noGrp="1"/>
          </p:cNvSpPr>
          <p:nvPr>
            <p:ph type="body" sz="quarter" idx="35"/>
          </p:nvPr>
        </p:nvSpPr>
        <p:spPr>
          <a:xfrm>
            <a:off x="1582996" y="3441508"/>
            <a:ext cx="1655064" cy="1124712"/>
          </a:xfrm>
          <a:prstGeom prst="rect">
            <a:avLst/>
          </a:prstGeom>
          <a:ln w="6350">
            <a:solidFill>
              <a:srgbClr val="A9A9A9"/>
            </a:solidFill>
          </a:ln>
        </p:spPr>
        <p:txBody>
          <a:bodyPr lIns="45720" tIns="45720" rIns="45720" bIns="45720" anchor="t" anchorCtr="0"/>
          <a:lstStyle>
            <a:lvl1pPr marL="128588" indent="-128588">
              <a:buClr>
                <a:srgbClr val="B01C2E"/>
              </a:buClr>
              <a:buFont typeface="Wingdings 2" pitchFamily="18" charset="2"/>
              <a:buChar char=""/>
              <a:defRPr sz="825" baseline="0"/>
            </a:lvl1pPr>
            <a:lvl2pPr marL="255985" indent="-127397">
              <a:buClr>
                <a:srgbClr val="B01C2E"/>
              </a:buClr>
              <a:buFont typeface="Arial" pitchFamily="34" charset="0"/>
              <a:buChar char="•"/>
              <a:defRPr sz="750"/>
            </a:lvl2pPr>
            <a:lvl3pPr marL="384572" indent="-128588">
              <a:buClr>
                <a:srgbClr val="B01C2E"/>
              </a:buClr>
              <a:buFont typeface="Arial" pitchFamily="34" charset="0"/>
              <a:buChar char="–"/>
              <a:defRPr sz="750"/>
            </a:lvl3pPr>
            <a:lvl4pPr marL="511969" indent="-127397">
              <a:buClr>
                <a:srgbClr val="B01C2E"/>
              </a:buClr>
              <a:defRPr sz="750"/>
            </a:lvl4pPr>
            <a:lvl5pPr marL="640556" indent="-128588">
              <a:buClr>
                <a:srgbClr val="B01C2E"/>
              </a:buClr>
              <a:buFont typeface="Arial" pitchFamily="34" charset="0"/>
              <a:buChar char="–"/>
              <a:defRPr sz="750"/>
            </a:lvl5pPr>
          </a:lstStyle>
          <a:p>
            <a:pPr lvl="0"/>
            <a:r>
              <a:rPr lang="en-US"/>
              <a:t>Click to edit Master text styles</a:t>
            </a:r>
          </a:p>
        </p:txBody>
      </p:sp>
      <p:sp>
        <p:nvSpPr>
          <p:cNvPr id="14" name="Text Placeholder 12"/>
          <p:cNvSpPr>
            <a:spLocks noGrp="1"/>
          </p:cNvSpPr>
          <p:nvPr>
            <p:ph type="body" sz="quarter" idx="36"/>
          </p:nvPr>
        </p:nvSpPr>
        <p:spPr>
          <a:xfrm>
            <a:off x="1582996" y="4807328"/>
            <a:ext cx="1655064" cy="1124712"/>
          </a:xfrm>
          <a:prstGeom prst="rect">
            <a:avLst/>
          </a:prstGeom>
          <a:ln w="6350">
            <a:solidFill>
              <a:srgbClr val="A9A9A9"/>
            </a:solidFill>
          </a:ln>
        </p:spPr>
        <p:txBody>
          <a:bodyPr lIns="45720" tIns="45720" rIns="45720" bIns="45720" anchor="t" anchorCtr="0"/>
          <a:lstStyle>
            <a:lvl1pPr marL="128588" indent="-128588">
              <a:buClr>
                <a:srgbClr val="B01C2E"/>
              </a:buClr>
              <a:buFont typeface="Wingdings 2" pitchFamily="18" charset="2"/>
              <a:buChar char=""/>
              <a:defRPr sz="825" baseline="0"/>
            </a:lvl1pPr>
            <a:lvl2pPr marL="255985" indent="-127397">
              <a:buClr>
                <a:srgbClr val="B01C2E"/>
              </a:buClr>
              <a:buFont typeface="Arial" pitchFamily="34" charset="0"/>
              <a:buChar char="•"/>
              <a:defRPr sz="750"/>
            </a:lvl2pPr>
            <a:lvl3pPr marL="384572" indent="-128588">
              <a:buClr>
                <a:srgbClr val="B01C2E"/>
              </a:buClr>
              <a:buFont typeface="Arial" pitchFamily="34" charset="0"/>
              <a:buChar char="–"/>
              <a:defRPr sz="750"/>
            </a:lvl3pPr>
            <a:lvl4pPr marL="511969" indent="-127397">
              <a:buClr>
                <a:srgbClr val="B01C2E"/>
              </a:buClr>
              <a:defRPr sz="750"/>
            </a:lvl4pPr>
            <a:lvl5pPr marL="640556" indent="-128588">
              <a:buClr>
                <a:srgbClr val="B01C2E"/>
              </a:buClr>
              <a:buFont typeface="Arial" pitchFamily="34" charset="0"/>
              <a:buChar char="–"/>
              <a:defRPr sz="750"/>
            </a:lvl5pPr>
          </a:lstStyle>
          <a:p>
            <a:pPr lvl="0"/>
            <a:r>
              <a:rPr lang="en-US"/>
              <a:t>Click to edit Master text styles</a:t>
            </a:r>
          </a:p>
        </p:txBody>
      </p:sp>
      <p:sp>
        <p:nvSpPr>
          <p:cNvPr id="27"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28" name="Text Placeholder 12"/>
          <p:cNvSpPr>
            <a:spLocks noGrp="1"/>
          </p:cNvSpPr>
          <p:nvPr>
            <p:ph type="body" sz="quarter" idx="37"/>
          </p:nvPr>
        </p:nvSpPr>
        <p:spPr>
          <a:xfrm>
            <a:off x="3332064" y="2066925"/>
            <a:ext cx="1655064" cy="1124712"/>
          </a:xfrm>
          <a:prstGeom prst="rect">
            <a:avLst/>
          </a:prstGeom>
          <a:ln w="6350">
            <a:solidFill>
              <a:srgbClr val="A9A9A9"/>
            </a:solidFill>
          </a:ln>
        </p:spPr>
        <p:txBody>
          <a:bodyPr lIns="45720" tIns="45720" rIns="45720" bIns="45720" anchor="t" anchorCtr="0"/>
          <a:lstStyle>
            <a:lvl1pPr marL="128588" indent="-128588">
              <a:buClr>
                <a:srgbClr val="B01C2E"/>
              </a:buClr>
              <a:buFont typeface="Wingdings 2" pitchFamily="18" charset="2"/>
              <a:buChar char=""/>
              <a:defRPr sz="825" baseline="0"/>
            </a:lvl1pPr>
            <a:lvl2pPr marL="255985" indent="-127397">
              <a:buClr>
                <a:srgbClr val="B01C2E"/>
              </a:buClr>
              <a:buFont typeface="Arial" pitchFamily="34" charset="0"/>
              <a:buChar char="•"/>
              <a:defRPr sz="750"/>
            </a:lvl2pPr>
            <a:lvl3pPr marL="384572" indent="-128588">
              <a:buClr>
                <a:srgbClr val="B01C2E"/>
              </a:buClr>
              <a:buFont typeface="Arial" pitchFamily="34" charset="0"/>
              <a:buChar char="–"/>
              <a:defRPr sz="750"/>
            </a:lvl3pPr>
            <a:lvl4pPr marL="511969" indent="-127397">
              <a:buClr>
                <a:srgbClr val="B01C2E"/>
              </a:buClr>
              <a:defRPr sz="750"/>
            </a:lvl4pPr>
            <a:lvl5pPr marL="640556" indent="-128588">
              <a:buClr>
                <a:srgbClr val="B01C2E"/>
              </a:buClr>
              <a:buFont typeface="Arial" pitchFamily="34" charset="0"/>
              <a:buChar char="–"/>
              <a:defRPr sz="750"/>
            </a:lvl5pPr>
          </a:lstStyle>
          <a:p>
            <a:pPr lvl="0"/>
            <a:r>
              <a:rPr lang="en-US"/>
              <a:t>Click to edit Master text styles</a:t>
            </a:r>
          </a:p>
        </p:txBody>
      </p:sp>
      <p:sp>
        <p:nvSpPr>
          <p:cNvPr id="29" name="Text Placeholder 12"/>
          <p:cNvSpPr>
            <a:spLocks noGrp="1"/>
          </p:cNvSpPr>
          <p:nvPr>
            <p:ph type="body" sz="quarter" idx="38"/>
          </p:nvPr>
        </p:nvSpPr>
        <p:spPr>
          <a:xfrm>
            <a:off x="3332064" y="3439473"/>
            <a:ext cx="1655064" cy="1124712"/>
          </a:xfrm>
          <a:prstGeom prst="rect">
            <a:avLst/>
          </a:prstGeom>
          <a:ln w="6350">
            <a:solidFill>
              <a:srgbClr val="A9A9A9"/>
            </a:solidFill>
          </a:ln>
        </p:spPr>
        <p:txBody>
          <a:bodyPr lIns="45720" tIns="45720" rIns="45720" bIns="45720" anchor="t" anchorCtr="0"/>
          <a:lstStyle>
            <a:lvl1pPr marL="128588" indent="-128588">
              <a:buClr>
                <a:srgbClr val="B01C2E"/>
              </a:buClr>
              <a:buFont typeface="Wingdings 2" pitchFamily="18" charset="2"/>
              <a:buChar char=""/>
              <a:defRPr sz="825" baseline="0"/>
            </a:lvl1pPr>
            <a:lvl2pPr marL="255985" indent="-127397">
              <a:buClr>
                <a:srgbClr val="B01C2E"/>
              </a:buClr>
              <a:buFont typeface="Arial" pitchFamily="34" charset="0"/>
              <a:buChar char="•"/>
              <a:defRPr sz="750"/>
            </a:lvl2pPr>
            <a:lvl3pPr marL="384572" indent="-128588">
              <a:buClr>
                <a:srgbClr val="B01C2E"/>
              </a:buClr>
              <a:buFont typeface="Arial" pitchFamily="34" charset="0"/>
              <a:buChar char="–"/>
              <a:defRPr sz="750"/>
            </a:lvl3pPr>
            <a:lvl4pPr marL="511969" indent="-127397">
              <a:buClr>
                <a:srgbClr val="B01C2E"/>
              </a:buClr>
              <a:defRPr sz="750"/>
            </a:lvl4pPr>
            <a:lvl5pPr marL="640556" indent="-128588">
              <a:buClr>
                <a:srgbClr val="B01C2E"/>
              </a:buClr>
              <a:buFont typeface="Arial" pitchFamily="34" charset="0"/>
              <a:buChar char="–"/>
              <a:defRPr sz="750"/>
            </a:lvl5pPr>
          </a:lstStyle>
          <a:p>
            <a:pPr lvl="0"/>
            <a:r>
              <a:rPr lang="en-US"/>
              <a:t>Click to edit Master text styles</a:t>
            </a:r>
          </a:p>
        </p:txBody>
      </p:sp>
      <p:sp>
        <p:nvSpPr>
          <p:cNvPr id="30" name="Text Placeholder 12"/>
          <p:cNvSpPr>
            <a:spLocks noGrp="1"/>
          </p:cNvSpPr>
          <p:nvPr>
            <p:ph type="body" sz="quarter" idx="39"/>
          </p:nvPr>
        </p:nvSpPr>
        <p:spPr>
          <a:xfrm>
            <a:off x="3332064" y="4805293"/>
            <a:ext cx="1655064" cy="1124712"/>
          </a:xfrm>
          <a:prstGeom prst="rect">
            <a:avLst/>
          </a:prstGeom>
          <a:ln w="6350">
            <a:solidFill>
              <a:srgbClr val="A9A9A9"/>
            </a:solidFill>
          </a:ln>
        </p:spPr>
        <p:txBody>
          <a:bodyPr lIns="45720" tIns="45720" rIns="45720" bIns="45720" anchor="t" anchorCtr="0"/>
          <a:lstStyle>
            <a:lvl1pPr marL="128588" indent="-128588">
              <a:buClr>
                <a:srgbClr val="B01C2E"/>
              </a:buClr>
              <a:buFont typeface="Wingdings 2" pitchFamily="18" charset="2"/>
              <a:buChar char=""/>
              <a:defRPr sz="825" baseline="0"/>
            </a:lvl1pPr>
            <a:lvl2pPr marL="255985" indent="-127397">
              <a:buClr>
                <a:srgbClr val="B01C2E"/>
              </a:buClr>
              <a:buFont typeface="Arial" pitchFamily="34" charset="0"/>
              <a:buChar char="•"/>
              <a:defRPr sz="750"/>
            </a:lvl2pPr>
            <a:lvl3pPr marL="384572" indent="-128588">
              <a:buClr>
                <a:srgbClr val="B01C2E"/>
              </a:buClr>
              <a:buFont typeface="Arial" pitchFamily="34" charset="0"/>
              <a:buChar char="–"/>
              <a:defRPr sz="750"/>
            </a:lvl3pPr>
            <a:lvl4pPr marL="511969" indent="-127397">
              <a:buClr>
                <a:srgbClr val="B01C2E"/>
              </a:buClr>
              <a:defRPr sz="750"/>
            </a:lvl4pPr>
            <a:lvl5pPr marL="640556" indent="-128588">
              <a:buClr>
                <a:srgbClr val="B01C2E"/>
              </a:buClr>
              <a:buFont typeface="Arial" pitchFamily="34" charset="0"/>
              <a:buChar char="–"/>
              <a:defRPr sz="750"/>
            </a:lvl5pPr>
          </a:lstStyle>
          <a:p>
            <a:pPr lvl="0"/>
            <a:r>
              <a:rPr lang="en-US"/>
              <a:t>Click to edit Master text styles</a:t>
            </a:r>
          </a:p>
        </p:txBody>
      </p:sp>
      <p:sp>
        <p:nvSpPr>
          <p:cNvPr id="31" name="Text Placeholder 12"/>
          <p:cNvSpPr>
            <a:spLocks noGrp="1"/>
          </p:cNvSpPr>
          <p:nvPr>
            <p:ph type="body" sz="quarter" idx="40"/>
          </p:nvPr>
        </p:nvSpPr>
        <p:spPr>
          <a:xfrm>
            <a:off x="5114284" y="2066925"/>
            <a:ext cx="1655064" cy="1124712"/>
          </a:xfrm>
          <a:prstGeom prst="rect">
            <a:avLst/>
          </a:prstGeom>
          <a:ln w="6350">
            <a:solidFill>
              <a:srgbClr val="A9A9A9"/>
            </a:solidFill>
          </a:ln>
        </p:spPr>
        <p:txBody>
          <a:bodyPr lIns="45720" tIns="45720" rIns="45720" bIns="45720" anchor="t" anchorCtr="0"/>
          <a:lstStyle>
            <a:lvl1pPr marL="128588" indent="-128588">
              <a:buClr>
                <a:srgbClr val="B01C2E"/>
              </a:buClr>
              <a:buFont typeface="Wingdings 2" pitchFamily="18" charset="2"/>
              <a:buChar char=""/>
              <a:defRPr sz="825" baseline="0"/>
            </a:lvl1pPr>
            <a:lvl2pPr marL="255985" indent="-127397">
              <a:buClr>
                <a:srgbClr val="B01C2E"/>
              </a:buClr>
              <a:buFont typeface="Arial" pitchFamily="34" charset="0"/>
              <a:buChar char="•"/>
              <a:defRPr sz="750"/>
            </a:lvl2pPr>
            <a:lvl3pPr marL="384572" indent="-128588">
              <a:buClr>
                <a:srgbClr val="B01C2E"/>
              </a:buClr>
              <a:buFont typeface="Arial" pitchFamily="34" charset="0"/>
              <a:buChar char="–"/>
              <a:defRPr sz="750"/>
            </a:lvl3pPr>
            <a:lvl4pPr marL="511969" indent="-127397">
              <a:buClr>
                <a:srgbClr val="B01C2E"/>
              </a:buClr>
              <a:defRPr sz="750"/>
            </a:lvl4pPr>
            <a:lvl5pPr marL="640556" indent="-128588">
              <a:buClr>
                <a:srgbClr val="B01C2E"/>
              </a:buClr>
              <a:buFont typeface="Arial" pitchFamily="34" charset="0"/>
              <a:buChar char="–"/>
              <a:defRPr sz="750"/>
            </a:lvl5pPr>
          </a:lstStyle>
          <a:p>
            <a:pPr lvl="0"/>
            <a:r>
              <a:rPr lang="en-US"/>
              <a:t>Click to edit Master text styles</a:t>
            </a:r>
          </a:p>
        </p:txBody>
      </p:sp>
      <p:sp>
        <p:nvSpPr>
          <p:cNvPr id="32" name="Text Placeholder 12"/>
          <p:cNvSpPr>
            <a:spLocks noGrp="1"/>
          </p:cNvSpPr>
          <p:nvPr>
            <p:ph type="body" sz="quarter" idx="41"/>
          </p:nvPr>
        </p:nvSpPr>
        <p:spPr>
          <a:xfrm>
            <a:off x="5114284" y="3439473"/>
            <a:ext cx="1655064" cy="1124712"/>
          </a:xfrm>
          <a:prstGeom prst="rect">
            <a:avLst/>
          </a:prstGeom>
          <a:ln w="6350">
            <a:solidFill>
              <a:srgbClr val="A9A9A9"/>
            </a:solidFill>
          </a:ln>
        </p:spPr>
        <p:txBody>
          <a:bodyPr lIns="45720" tIns="45720" rIns="45720" bIns="45720" anchor="t" anchorCtr="0"/>
          <a:lstStyle>
            <a:lvl1pPr marL="128588" indent="-128588">
              <a:buClr>
                <a:srgbClr val="B01C2E"/>
              </a:buClr>
              <a:buFont typeface="Wingdings 2" pitchFamily="18" charset="2"/>
              <a:buChar char=""/>
              <a:defRPr sz="825" baseline="0"/>
            </a:lvl1pPr>
            <a:lvl2pPr marL="255985" indent="-127397">
              <a:buClr>
                <a:srgbClr val="B01C2E"/>
              </a:buClr>
              <a:buFont typeface="Arial" pitchFamily="34" charset="0"/>
              <a:buChar char="•"/>
              <a:defRPr sz="750"/>
            </a:lvl2pPr>
            <a:lvl3pPr marL="384572" indent="-128588">
              <a:buClr>
                <a:srgbClr val="B01C2E"/>
              </a:buClr>
              <a:buFont typeface="Arial" pitchFamily="34" charset="0"/>
              <a:buChar char="–"/>
              <a:defRPr sz="750"/>
            </a:lvl3pPr>
            <a:lvl4pPr marL="511969" indent="-127397">
              <a:buClr>
                <a:srgbClr val="B01C2E"/>
              </a:buClr>
              <a:defRPr sz="750"/>
            </a:lvl4pPr>
            <a:lvl5pPr marL="640556" indent="-128588">
              <a:buClr>
                <a:srgbClr val="B01C2E"/>
              </a:buClr>
              <a:buFont typeface="Arial" pitchFamily="34" charset="0"/>
              <a:buChar char="–"/>
              <a:defRPr sz="750"/>
            </a:lvl5pPr>
          </a:lstStyle>
          <a:p>
            <a:pPr lvl="0"/>
            <a:r>
              <a:rPr lang="en-US"/>
              <a:t>Click to edit Master text styles</a:t>
            </a:r>
          </a:p>
        </p:txBody>
      </p:sp>
      <p:sp>
        <p:nvSpPr>
          <p:cNvPr id="33" name="Text Placeholder 12"/>
          <p:cNvSpPr>
            <a:spLocks noGrp="1"/>
          </p:cNvSpPr>
          <p:nvPr>
            <p:ph type="body" sz="quarter" idx="42"/>
          </p:nvPr>
        </p:nvSpPr>
        <p:spPr>
          <a:xfrm>
            <a:off x="5114284" y="4805293"/>
            <a:ext cx="1655064" cy="1124712"/>
          </a:xfrm>
          <a:prstGeom prst="rect">
            <a:avLst/>
          </a:prstGeom>
          <a:ln w="6350">
            <a:solidFill>
              <a:srgbClr val="A9A9A9"/>
            </a:solidFill>
          </a:ln>
        </p:spPr>
        <p:txBody>
          <a:bodyPr lIns="45720" tIns="45720" rIns="45720" bIns="45720" anchor="t" anchorCtr="0"/>
          <a:lstStyle>
            <a:lvl1pPr marL="128588" indent="-128588">
              <a:buClr>
                <a:srgbClr val="B01C2E"/>
              </a:buClr>
              <a:buFont typeface="Wingdings 2" pitchFamily="18" charset="2"/>
              <a:buChar char=""/>
              <a:defRPr sz="825" baseline="0"/>
            </a:lvl1pPr>
            <a:lvl2pPr marL="255985" indent="-127397">
              <a:buClr>
                <a:srgbClr val="B01C2E"/>
              </a:buClr>
              <a:buFont typeface="Arial" pitchFamily="34" charset="0"/>
              <a:buChar char="•"/>
              <a:defRPr sz="750"/>
            </a:lvl2pPr>
            <a:lvl3pPr marL="384572" indent="-128588">
              <a:buClr>
                <a:srgbClr val="B01C2E"/>
              </a:buClr>
              <a:buFont typeface="Arial" pitchFamily="34" charset="0"/>
              <a:buChar char="–"/>
              <a:defRPr sz="750"/>
            </a:lvl3pPr>
            <a:lvl4pPr marL="511969" indent="-127397">
              <a:buClr>
                <a:srgbClr val="B01C2E"/>
              </a:buClr>
              <a:defRPr sz="750"/>
            </a:lvl4pPr>
            <a:lvl5pPr marL="640556" indent="-128588">
              <a:buClr>
                <a:srgbClr val="B01C2E"/>
              </a:buClr>
              <a:buFont typeface="Arial" pitchFamily="34" charset="0"/>
              <a:buChar char="–"/>
              <a:defRPr sz="750"/>
            </a:lvl5pPr>
          </a:lstStyle>
          <a:p>
            <a:pPr lvl="0"/>
            <a:r>
              <a:rPr lang="en-US"/>
              <a:t>Click to edit Master text styles</a:t>
            </a:r>
          </a:p>
        </p:txBody>
      </p:sp>
      <p:sp>
        <p:nvSpPr>
          <p:cNvPr id="34" name="Text Placeholder 12"/>
          <p:cNvSpPr>
            <a:spLocks noGrp="1"/>
          </p:cNvSpPr>
          <p:nvPr>
            <p:ph type="body" sz="quarter" idx="43"/>
          </p:nvPr>
        </p:nvSpPr>
        <p:spPr>
          <a:xfrm>
            <a:off x="6896505" y="2066925"/>
            <a:ext cx="1655064" cy="1124712"/>
          </a:xfrm>
          <a:prstGeom prst="rect">
            <a:avLst/>
          </a:prstGeom>
          <a:ln w="6350">
            <a:solidFill>
              <a:srgbClr val="A9A9A9"/>
            </a:solidFill>
          </a:ln>
        </p:spPr>
        <p:txBody>
          <a:bodyPr lIns="45720" tIns="45720" rIns="45720" bIns="45720" anchor="t" anchorCtr="0"/>
          <a:lstStyle>
            <a:lvl1pPr marL="128588" indent="-128588">
              <a:buClr>
                <a:srgbClr val="B01C2E"/>
              </a:buClr>
              <a:buFont typeface="Wingdings 2" pitchFamily="18" charset="2"/>
              <a:buChar char=""/>
              <a:defRPr sz="825" baseline="0"/>
            </a:lvl1pPr>
            <a:lvl2pPr marL="255985" indent="-127397">
              <a:buClr>
                <a:srgbClr val="B01C2E"/>
              </a:buClr>
              <a:buFont typeface="Arial" pitchFamily="34" charset="0"/>
              <a:buChar char="•"/>
              <a:defRPr sz="750"/>
            </a:lvl2pPr>
            <a:lvl3pPr marL="384572" indent="-128588">
              <a:buClr>
                <a:srgbClr val="B01C2E"/>
              </a:buClr>
              <a:buFont typeface="Arial" pitchFamily="34" charset="0"/>
              <a:buChar char="–"/>
              <a:defRPr sz="750"/>
            </a:lvl3pPr>
            <a:lvl4pPr marL="511969" indent="-127397">
              <a:buClr>
                <a:srgbClr val="B01C2E"/>
              </a:buClr>
              <a:defRPr sz="750"/>
            </a:lvl4pPr>
            <a:lvl5pPr marL="640556" indent="-128588">
              <a:buClr>
                <a:srgbClr val="B01C2E"/>
              </a:buClr>
              <a:buFont typeface="Arial" pitchFamily="34" charset="0"/>
              <a:buChar char="–"/>
              <a:defRPr sz="750"/>
            </a:lvl5pPr>
          </a:lstStyle>
          <a:p>
            <a:pPr lvl="0"/>
            <a:r>
              <a:rPr lang="en-US"/>
              <a:t>Click to edit Master text styles</a:t>
            </a:r>
          </a:p>
        </p:txBody>
      </p:sp>
      <p:sp>
        <p:nvSpPr>
          <p:cNvPr id="35" name="Text Placeholder 12"/>
          <p:cNvSpPr>
            <a:spLocks noGrp="1"/>
          </p:cNvSpPr>
          <p:nvPr>
            <p:ph type="body" sz="quarter" idx="44"/>
          </p:nvPr>
        </p:nvSpPr>
        <p:spPr>
          <a:xfrm>
            <a:off x="6896505" y="3439473"/>
            <a:ext cx="1655064" cy="1124712"/>
          </a:xfrm>
          <a:prstGeom prst="rect">
            <a:avLst/>
          </a:prstGeom>
          <a:ln w="6350">
            <a:solidFill>
              <a:srgbClr val="A9A9A9"/>
            </a:solidFill>
          </a:ln>
        </p:spPr>
        <p:txBody>
          <a:bodyPr lIns="45720" tIns="45720" rIns="45720" bIns="45720" anchor="t" anchorCtr="0"/>
          <a:lstStyle>
            <a:lvl1pPr marL="128588" indent="-128588">
              <a:buClr>
                <a:srgbClr val="B01C2E"/>
              </a:buClr>
              <a:buFont typeface="Wingdings 2" pitchFamily="18" charset="2"/>
              <a:buChar char=""/>
              <a:defRPr sz="825" baseline="0"/>
            </a:lvl1pPr>
            <a:lvl2pPr marL="255985" indent="-127397">
              <a:buClr>
                <a:srgbClr val="B01C2E"/>
              </a:buClr>
              <a:buFont typeface="Arial" pitchFamily="34" charset="0"/>
              <a:buChar char="•"/>
              <a:defRPr sz="750"/>
            </a:lvl2pPr>
            <a:lvl3pPr marL="384572" indent="-128588">
              <a:buClr>
                <a:srgbClr val="B01C2E"/>
              </a:buClr>
              <a:buFont typeface="Arial" pitchFamily="34" charset="0"/>
              <a:buChar char="–"/>
              <a:defRPr sz="750"/>
            </a:lvl3pPr>
            <a:lvl4pPr marL="511969" indent="-127397">
              <a:buClr>
                <a:srgbClr val="B01C2E"/>
              </a:buClr>
              <a:defRPr sz="750"/>
            </a:lvl4pPr>
            <a:lvl5pPr marL="640556" indent="-128588">
              <a:buClr>
                <a:srgbClr val="B01C2E"/>
              </a:buClr>
              <a:buFont typeface="Arial" pitchFamily="34" charset="0"/>
              <a:buChar char="–"/>
              <a:defRPr sz="750"/>
            </a:lvl5pPr>
          </a:lstStyle>
          <a:p>
            <a:pPr lvl="0"/>
            <a:r>
              <a:rPr lang="en-US"/>
              <a:t>Click to edit Master text styles</a:t>
            </a:r>
          </a:p>
        </p:txBody>
      </p:sp>
      <p:sp>
        <p:nvSpPr>
          <p:cNvPr id="36" name="Text Placeholder 12"/>
          <p:cNvSpPr>
            <a:spLocks noGrp="1"/>
          </p:cNvSpPr>
          <p:nvPr>
            <p:ph type="body" sz="quarter" idx="45"/>
          </p:nvPr>
        </p:nvSpPr>
        <p:spPr>
          <a:xfrm>
            <a:off x="6896505" y="4805293"/>
            <a:ext cx="1655064" cy="1124712"/>
          </a:xfrm>
          <a:prstGeom prst="rect">
            <a:avLst/>
          </a:prstGeom>
          <a:ln w="6350">
            <a:solidFill>
              <a:srgbClr val="A9A9A9"/>
            </a:solidFill>
          </a:ln>
        </p:spPr>
        <p:txBody>
          <a:bodyPr lIns="45720" tIns="45720" rIns="45720" bIns="45720" anchor="t" anchorCtr="0"/>
          <a:lstStyle>
            <a:lvl1pPr marL="128588" indent="-128588">
              <a:buClr>
                <a:srgbClr val="B01C2E"/>
              </a:buClr>
              <a:buFont typeface="Wingdings 2" pitchFamily="18" charset="2"/>
              <a:buChar char=""/>
              <a:defRPr sz="825" baseline="0"/>
            </a:lvl1pPr>
            <a:lvl2pPr marL="255985" indent="-127397">
              <a:buClr>
                <a:srgbClr val="B01C2E"/>
              </a:buClr>
              <a:buFont typeface="Arial" pitchFamily="34" charset="0"/>
              <a:buChar char="•"/>
              <a:defRPr sz="750"/>
            </a:lvl2pPr>
            <a:lvl3pPr marL="384572" indent="-128588">
              <a:buClr>
                <a:srgbClr val="B01C2E"/>
              </a:buClr>
              <a:buFont typeface="Arial" pitchFamily="34" charset="0"/>
              <a:buChar char="–"/>
              <a:defRPr sz="750"/>
            </a:lvl3pPr>
            <a:lvl4pPr marL="511969" indent="-127397">
              <a:buClr>
                <a:srgbClr val="B01C2E"/>
              </a:buClr>
              <a:defRPr sz="750"/>
            </a:lvl4pPr>
            <a:lvl5pPr marL="640556" indent="-128588">
              <a:buClr>
                <a:srgbClr val="B01C2E"/>
              </a:buClr>
              <a:buFont typeface="Arial" pitchFamily="34" charset="0"/>
              <a:buChar char="–"/>
              <a:defRPr sz="750"/>
            </a:lvl5pPr>
          </a:lstStyle>
          <a:p>
            <a:pPr lvl="0"/>
            <a:r>
              <a:rPr lang="en-US"/>
              <a:t>Click to edit Master text styles</a:t>
            </a:r>
          </a:p>
        </p:txBody>
      </p:sp>
      <p:sp>
        <p:nvSpPr>
          <p:cNvPr id="25" name="Slide Number Placeholder 9"/>
          <p:cNvSpPr>
            <a:spLocks noGrp="1"/>
          </p:cNvSpPr>
          <p:nvPr>
            <p:ph type="sldNum" sz="quarter" idx="46"/>
          </p:nvPr>
        </p:nvSpPr>
        <p:spPr/>
        <p:txBody>
          <a:bodyPr/>
          <a:lstStyle>
            <a:lvl1pPr>
              <a:defRPr/>
            </a:lvl1pPr>
          </a:lstStyle>
          <a:p>
            <a:fld id="{BC9105C1-E9DE-DA45-BFF7-4F496C07EBDE}" type="slidenum">
              <a:rPr lang="en-US" altLang="en-US"/>
              <a:pPr/>
              <a:t>‹#›</a:t>
            </a:fld>
            <a:endParaRPr lang="en-US" altLang="en-US"/>
          </a:p>
        </p:txBody>
      </p:sp>
      <p:sp>
        <p:nvSpPr>
          <p:cNvPr id="26" name="Footer Placeholder 37"/>
          <p:cNvSpPr>
            <a:spLocks noGrp="1"/>
          </p:cNvSpPr>
          <p:nvPr>
            <p:ph type="ftr" sz="quarter" idx="47"/>
          </p:nvPr>
        </p:nvSpPr>
        <p:spPr/>
        <p:txBody>
          <a:bodyPr/>
          <a:lstStyle>
            <a:lvl1pPr>
              <a:defRPr smtClean="0"/>
            </a:lvl1pPr>
          </a:lstStyle>
          <a:p>
            <a:pPr>
              <a:defRPr/>
            </a:pPr>
            <a:r>
              <a:rPr lang="en-US"/>
              <a:t>Interest Rate and Credit Risks</a:t>
            </a:r>
          </a:p>
        </p:txBody>
      </p:sp>
    </p:spTree>
    <p:extLst>
      <p:ext uri="{BB962C8B-B14F-4D97-AF65-F5344CB8AC3E}">
        <p14:creationId xmlns:p14="http://schemas.microsoft.com/office/powerpoint/2010/main" val="5929330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Top / One Bottom">
    <p:spTree>
      <p:nvGrpSpPr>
        <p:cNvPr id="1" name=""/>
        <p:cNvGrpSpPr/>
        <p:nvPr/>
      </p:nvGrpSpPr>
      <p:grpSpPr>
        <a:xfrm>
          <a:off x="0" y="0"/>
          <a:ext cx="0" cy="0"/>
          <a:chOff x="0" y="0"/>
          <a:chExt cx="0" cy="0"/>
        </a:xfrm>
      </p:grpSpPr>
      <p:sp>
        <p:nvSpPr>
          <p:cNvPr id="11" name="Content Placeholder 10"/>
          <p:cNvSpPr>
            <a:spLocks noGrp="1"/>
          </p:cNvSpPr>
          <p:nvPr>
            <p:ph sz="quarter" idx="16"/>
          </p:nvPr>
        </p:nvSpPr>
        <p:spPr>
          <a:xfrm>
            <a:off x="381000" y="1417320"/>
            <a:ext cx="4114800" cy="2286000"/>
          </a:xfrm>
          <a:prstGeom prst="rect">
            <a:avLst/>
          </a:prstGeom>
        </p:spPr>
        <p:txBody>
          <a:bodyPr/>
          <a:lstStyle>
            <a:lvl1pPr marL="171450" indent="-171450">
              <a:buClr>
                <a:schemeClr val="accent1"/>
              </a:buClr>
              <a:buFont typeface="Wingdings 2" pitchFamily="18" charset="2"/>
              <a:buChar char=""/>
              <a:defRPr sz="1200"/>
            </a:lvl1pPr>
            <a:lvl2pPr marL="342900" indent="-171450">
              <a:buClr>
                <a:schemeClr val="accent1"/>
              </a:buClr>
              <a:buFont typeface="Arial" pitchFamily="34" charset="0"/>
              <a:buChar char="•"/>
              <a:defRPr lang="en-US" sz="1200" kern="1200" dirty="0" smtClean="0">
                <a:solidFill>
                  <a:schemeClr val="tx1"/>
                </a:solidFill>
                <a:latin typeface="+mn-lt"/>
                <a:ea typeface="+mn-ea"/>
                <a:cs typeface="Arial" pitchFamily="34" charset="0"/>
              </a:defRPr>
            </a:lvl2pPr>
            <a:lvl3pPr marL="514350">
              <a:buClr>
                <a:schemeClr val="accent1"/>
              </a:buClr>
              <a:buFont typeface="Arial" pitchFamily="34" charset="0"/>
              <a:buChar char="–"/>
              <a:defRPr sz="1200"/>
            </a:lvl3pPr>
            <a:lvl4pPr marL="685800">
              <a:buClr>
                <a:schemeClr val="accent1"/>
              </a:buClr>
              <a:buFont typeface="Arial" pitchFamily="34" charset="0"/>
              <a:buChar char="–"/>
              <a:defRPr sz="1200"/>
            </a:lvl4pPr>
            <a:lvl5pPr marL="857250">
              <a:buClr>
                <a:schemeClr val="accent1"/>
              </a:buClr>
              <a:buFont typeface="Arial"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10"/>
          <p:cNvSpPr>
            <a:spLocks noGrp="1"/>
          </p:cNvSpPr>
          <p:nvPr>
            <p:ph sz="quarter" idx="17"/>
          </p:nvPr>
        </p:nvSpPr>
        <p:spPr>
          <a:xfrm>
            <a:off x="4648200" y="1417320"/>
            <a:ext cx="4114800" cy="2286000"/>
          </a:xfrm>
          <a:prstGeom prst="rect">
            <a:avLst/>
          </a:prstGeom>
        </p:spPr>
        <p:txBody>
          <a:bodyPr/>
          <a:lstStyle>
            <a:lvl1pPr marL="171450" indent="-171450">
              <a:buClr>
                <a:schemeClr val="accent1"/>
              </a:buClr>
              <a:buFont typeface="Wingdings 2" pitchFamily="18" charset="2"/>
              <a:buChar char=""/>
              <a:defRPr sz="1200"/>
            </a:lvl1pPr>
            <a:lvl2pPr marL="342900" indent="-171450">
              <a:buClr>
                <a:schemeClr val="accent1"/>
              </a:buClr>
              <a:buFont typeface="Arial" pitchFamily="34" charset="0"/>
              <a:buChar char="•"/>
              <a:defRPr lang="en-US" sz="1200" kern="1200" dirty="0" smtClean="0">
                <a:solidFill>
                  <a:schemeClr val="tx1"/>
                </a:solidFill>
                <a:latin typeface="+mn-lt"/>
                <a:ea typeface="+mn-ea"/>
                <a:cs typeface="Arial" pitchFamily="34" charset="0"/>
              </a:defRPr>
            </a:lvl2pPr>
            <a:lvl3pPr marL="514350">
              <a:buClr>
                <a:schemeClr val="accent1"/>
              </a:buClr>
              <a:buFont typeface="Arial" pitchFamily="34" charset="0"/>
              <a:buChar char="–"/>
              <a:defRPr sz="1200"/>
            </a:lvl3pPr>
            <a:lvl4pPr marL="685800">
              <a:buClr>
                <a:schemeClr val="accent1"/>
              </a:buClr>
              <a:buFont typeface="Arial" pitchFamily="34" charset="0"/>
              <a:buChar char="–"/>
              <a:defRPr sz="1200"/>
            </a:lvl4pPr>
            <a:lvl5pPr marL="857250">
              <a:buClr>
                <a:schemeClr val="accent1"/>
              </a:buClr>
              <a:buFont typeface="Arial"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10"/>
          <p:cNvSpPr>
            <a:spLocks noGrp="1"/>
          </p:cNvSpPr>
          <p:nvPr>
            <p:ph sz="quarter" idx="18"/>
          </p:nvPr>
        </p:nvSpPr>
        <p:spPr>
          <a:xfrm>
            <a:off x="381000" y="3886200"/>
            <a:ext cx="8382000" cy="2286000"/>
          </a:xfrm>
          <a:prstGeom prst="rect">
            <a:avLst/>
          </a:prstGeom>
        </p:spPr>
        <p:txBody>
          <a:bodyPr/>
          <a:lstStyle>
            <a:lvl1pPr marL="171450" indent="-171450">
              <a:buClr>
                <a:schemeClr val="accent1"/>
              </a:buClr>
              <a:buFont typeface="Wingdings 2" pitchFamily="18" charset="2"/>
              <a:buChar char=""/>
              <a:defRPr sz="1200"/>
            </a:lvl1pPr>
            <a:lvl2pPr marL="342900" indent="-171450">
              <a:buClr>
                <a:schemeClr val="accent1"/>
              </a:buClr>
              <a:buFont typeface="Arial" pitchFamily="34" charset="0"/>
              <a:buChar char="•"/>
              <a:defRPr lang="en-US" sz="1200" kern="1200" dirty="0" smtClean="0">
                <a:solidFill>
                  <a:schemeClr val="tx1"/>
                </a:solidFill>
                <a:latin typeface="+mn-lt"/>
                <a:ea typeface="+mn-ea"/>
                <a:cs typeface="Arial" pitchFamily="34" charset="0"/>
              </a:defRPr>
            </a:lvl2pPr>
            <a:lvl3pPr marL="514350">
              <a:buClr>
                <a:schemeClr val="accent1"/>
              </a:buClr>
              <a:buFont typeface="Arial" pitchFamily="34" charset="0"/>
              <a:buChar char="–"/>
              <a:defRPr sz="1200"/>
            </a:lvl3pPr>
            <a:lvl4pPr marL="685800">
              <a:buClr>
                <a:schemeClr val="accent1"/>
              </a:buClr>
              <a:buFont typeface="Arial" pitchFamily="34" charset="0"/>
              <a:buChar char="–"/>
              <a:defRPr sz="1200"/>
            </a:lvl4pPr>
            <a:lvl5pPr marL="857250">
              <a:buClr>
                <a:schemeClr val="accent1"/>
              </a:buClr>
              <a:buFont typeface="Arial"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6" name="Slide Number Placeholder 9"/>
          <p:cNvSpPr>
            <a:spLocks noGrp="1"/>
          </p:cNvSpPr>
          <p:nvPr>
            <p:ph type="sldNum" sz="quarter" idx="19"/>
          </p:nvPr>
        </p:nvSpPr>
        <p:spPr/>
        <p:txBody>
          <a:bodyPr/>
          <a:lstStyle>
            <a:lvl1pPr>
              <a:defRPr/>
            </a:lvl1pPr>
          </a:lstStyle>
          <a:p>
            <a:fld id="{DBDD9035-58B9-F243-8D2E-5AB7C4167337}" type="slidenum">
              <a:rPr lang="en-US" altLang="en-US"/>
              <a:pPr/>
              <a:t>‹#›</a:t>
            </a:fld>
            <a:endParaRPr lang="en-US" altLang="en-US" dirty="0"/>
          </a:p>
        </p:txBody>
      </p:sp>
      <p:sp>
        <p:nvSpPr>
          <p:cNvPr id="8" name="Footer Placeholder 12"/>
          <p:cNvSpPr>
            <a:spLocks noGrp="1"/>
          </p:cNvSpPr>
          <p:nvPr>
            <p:ph type="ftr" sz="quarter" idx="20"/>
          </p:nvPr>
        </p:nvSpPr>
        <p:spPr/>
        <p:txBody>
          <a:bodyPr/>
          <a:lstStyle>
            <a:lvl1pPr>
              <a:defRPr/>
            </a:lvl1pPr>
          </a:lstStyle>
          <a:p>
            <a:pPr>
              <a:defRPr/>
            </a:pPr>
            <a:r>
              <a:rPr lang="en-US"/>
              <a:t>Interest Rate and Credit Risks</a:t>
            </a:r>
          </a:p>
        </p:txBody>
      </p:sp>
    </p:spTree>
    <p:extLst>
      <p:ext uri="{BB962C8B-B14F-4D97-AF65-F5344CB8AC3E}">
        <p14:creationId xmlns:p14="http://schemas.microsoft.com/office/powerpoint/2010/main" val="121431952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metable">
    <p:spTree>
      <p:nvGrpSpPr>
        <p:cNvPr id="1" name=""/>
        <p:cNvGrpSpPr/>
        <p:nvPr/>
      </p:nvGrpSpPr>
      <p:grpSpPr>
        <a:xfrm>
          <a:off x="0" y="0"/>
          <a:ext cx="0" cy="0"/>
          <a:chOff x="0" y="0"/>
          <a:chExt cx="0" cy="0"/>
        </a:xfrm>
      </p:grpSpPr>
      <p:sp>
        <p:nvSpPr>
          <p:cNvPr id="22" name="Pentagon 11"/>
          <p:cNvSpPr>
            <a:spLocks noChangeArrowheads="1"/>
          </p:cNvSpPr>
          <p:nvPr userDrawn="1"/>
        </p:nvSpPr>
        <p:spPr bwMode="auto">
          <a:xfrm>
            <a:off x="2151064" y="1277938"/>
            <a:ext cx="6618287" cy="582612"/>
          </a:xfrm>
          <a:prstGeom prst="homePlate">
            <a:avLst>
              <a:gd name="adj" fmla="val 39286"/>
            </a:avLst>
          </a:prstGeom>
          <a:solidFill>
            <a:schemeClr val="accent1"/>
          </a:solidFill>
          <a:ln w="12700">
            <a:solidFill>
              <a:srgbClr val="A9A9A9"/>
            </a:solidFill>
            <a:miter lim="800000"/>
            <a:headEnd/>
            <a:tailEnd/>
          </a:ln>
        </p:spPr>
        <p:txBody>
          <a:bodyPr lIns="102870" tIns="102870" rIns="171450" bIns="102870" anchor="ctr"/>
          <a:lstStyle>
            <a:lvl1pPr eaLnBrk="0" hangingPunct="0">
              <a:defRPr>
                <a:solidFill>
                  <a:schemeClr val="tx1"/>
                </a:solidFill>
                <a:latin typeface="Calibri" charset="0"/>
                <a:ea typeface="Arial" charset="0"/>
                <a:cs typeface="Arial" charset="0"/>
              </a:defRPr>
            </a:lvl1pPr>
            <a:lvl2pPr marL="742950" indent="-285750" eaLnBrk="0" hangingPunct="0">
              <a:defRPr>
                <a:solidFill>
                  <a:schemeClr val="tx1"/>
                </a:solidFill>
                <a:latin typeface="Calibri" charset="0"/>
                <a:ea typeface="Arial" charset="0"/>
                <a:cs typeface="Arial" charset="0"/>
              </a:defRPr>
            </a:lvl2pPr>
            <a:lvl3pPr marL="1143000" indent="-228600" eaLnBrk="0" hangingPunct="0">
              <a:defRPr>
                <a:solidFill>
                  <a:schemeClr val="tx1"/>
                </a:solidFill>
                <a:latin typeface="Calibri" charset="0"/>
                <a:ea typeface="Arial" charset="0"/>
                <a:cs typeface="Arial" charset="0"/>
              </a:defRPr>
            </a:lvl3pPr>
            <a:lvl4pPr marL="1600200" indent="-228600" eaLnBrk="0" hangingPunct="0">
              <a:defRPr>
                <a:solidFill>
                  <a:schemeClr val="tx1"/>
                </a:solidFill>
                <a:latin typeface="Calibri" charset="0"/>
                <a:ea typeface="Arial" charset="0"/>
                <a:cs typeface="Arial" charset="0"/>
              </a:defRPr>
            </a:lvl4pPr>
            <a:lvl5pPr marL="2057400" indent="-228600" eaLnBrk="0" hangingPunct="0">
              <a:defRPr>
                <a:solidFill>
                  <a:schemeClr val="tx1"/>
                </a:solidFill>
                <a:latin typeface="Calibri" charset="0"/>
                <a:ea typeface="Arial" charset="0"/>
                <a:cs typeface="Arial" charset="0"/>
              </a:defRPr>
            </a:lvl5pPr>
            <a:lvl6pPr marL="2514600" indent="-228600" eaLnBrk="0" fontAlgn="base" hangingPunct="0">
              <a:spcBef>
                <a:spcPct val="0"/>
              </a:spcBef>
              <a:spcAft>
                <a:spcPct val="0"/>
              </a:spcAft>
              <a:defRPr>
                <a:solidFill>
                  <a:schemeClr val="tx1"/>
                </a:solidFill>
                <a:latin typeface="Calibri" charset="0"/>
                <a:ea typeface="Arial" charset="0"/>
                <a:cs typeface="Arial" charset="0"/>
              </a:defRPr>
            </a:lvl6pPr>
            <a:lvl7pPr marL="2971800" indent="-228600" eaLnBrk="0" fontAlgn="base" hangingPunct="0">
              <a:spcBef>
                <a:spcPct val="0"/>
              </a:spcBef>
              <a:spcAft>
                <a:spcPct val="0"/>
              </a:spcAft>
              <a:defRPr>
                <a:solidFill>
                  <a:schemeClr val="tx1"/>
                </a:solidFill>
                <a:latin typeface="Calibri" charset="0"/>
                <a:ea typeface="Arial" charset="0"/>
                <a:cs typeface="Arial" charset="0"/>
              </a:defRPr>
            </a:lvl7pPr>
            <a:lvl8pPr marL="3429000" indent="-228600" eaLnBrk="0" fontAlgn="base" hangingPunct="0">
              <a:spcBef>
                <a:spcPct val="0"/>
              </a:spcBef>
              <a:spcAft>
                <a:spcPct val="0"/>
              </a:spcAft>
              <a:defRPr>
                <a:solidFill>
                  <a:schemeClr val="tx1"/>
                </a:solidFill>
                <a:latin typeface="Calibri" charset="0"/>
                <a:ea typeface="Arial" charset="0"/>
                <a:cs typeface="Arial" charset="0"/>
              </a:defRPr>
            </a:lvl8pPr>
            <a:lvl9pPr marL="3886200" indent="-228600" eaLnBrk="0" fontAlgn="base" hangingPunct="0">
              <a:spcBef>
                <a:spcPct val="0"/>
              </a:spcBef>
              <a:spcAft>
                <a:spcPct val="0"/>
              </a:spcAft>
              <a:defRPr>
                <a:solidFill>
                  <a:schemeClr val="tx1"/>
                </a:solidFill>
                <a:latin typeface="Calibri" charset="0"/>
                <a:ea typeface="Arial" charset="0"/>
                <a:cs typeface="Arial" charset="0"/>
              </a:defRPr>
            </a:lvl9pPr>
          </a:lstStyle>
          <a:p>
            <a:pPr algn="ctr">
              <a:lnSpc>
                <a:spcPct val="95000"/>
              </a:lnSpc>
              <a:spcBef>
                <a:spcPct val="50000"/>
              </a:spcBef>
              <a:buClr>
                <a:schemeClr val="accent1"/>
              </a:buClr>
              <a:buFont typeface="Wingdings 2" charset="2"/>
              <a:buNone/>
            </a:pPr>
            <a:endParaRPr lang="en-US" altLang="en-US" sz="1350" b="1">
              <a:solidFill>
                <a:schemeClr val="bg1"/>
              </a:solidFill>
              <a:latin typeface="Arial" charset="0"/>
            </a:endParaRPr>
          </a:p>
        </p:txBody>
      </p:sp>
      <p:cxnSp>
        <p:nvCxnSpPr>
          <p:cNvPr id="23" name="Straight Connector 9"/>
          <p:cNvCxnSpPr>
            <a:cxnSpLocks noChangeShapeType="1"/>
          </p:cNvCxnSpPr>
          <p:nvPr userDrawn="1"/>
        </p:nvCxnSpPr>
        <p:spPr bwMode="auto">
          <a:xfrm>
            <a:off x="2160589" y="1568450"/>
            <a:ext cx="6608762" cy="0"/>
          </a:xfrm>
          <a:prstGeom prst="line">
            <a:avLst/>
          </a:prstGeom>
          <a:noFill/>
          <a:ln w="12700">
            <a:solidFill>
              <a:srgbClr val="A9A9A9"/>
            </a:solidFill>
            <a:round/>
            <a:headEnd/>
            <a:tailEnd/>
          </a:ln>
          <a:extLst>
            <a:ext uri="{909E8E84-426E-40DD-AFC4-6F175D3DCCD1}">
              <a14:hiddenFill xmlns:a14="http://schemas.microsoft.com/office/drawing/2010/main">
                <a:noFill/>
              </a14:hiddenFill>
            </a:ext>
          </a:extLst>
        </p:spPr>
      </p:cxnSp>
      <p:cxnSp>
        <p:nvCxnSpPr>
          <p:cNvPr id="24" name="Straight Connector 10"/>
          <p:cNvCxnSpPr>
            <a:cxnSpLocks noChangeShapeType="1"/>
          </p:cNvCxnSpPr>
          <p:nvPr userDrawn="1"/>
        </p:nvCxnSpPr>
        <p:spPr bwMode="auto">
          <a:xfrm rot="16200000" flipH="1">
            <a:off x="-167481" y="3604420"/>
            <a:ext cx="4665662" cy="12700"/>
          </a:xfrm>
          <a:prstGeom prst="line">
            <a:avLst/>
          </a:prstGeom>
          <a:noFill/>
          <a:ln w="12700">
            <a:solidFill>
              <a:srgbClr val="A9A9A9"/>
            </a:solidFill>
            <a:round/>
            <a:headEnd/>
            <a:tailEnd/>
          </a:ln>
          <a:extLst>
            <a:ext uri="{909E8E84-426E-40DD-AFC4-6F175D3DCCD1}">
              <a14:hiddenFill xmlns:a14="http://schemas.microsoft.com/office/drawing/2010/main">
                <a:noFill/>
              </a14:hiddenFill>
            </a:ext>
          </a:extLst>
        </p:spPr>
      </p:cxnSp>
      <p:grpSp>
        <p:nvGrpSpPr>
          <p:cNvPr id="25" name="Group 115"/>
          <p:cNvGrpSpPr>
            <a:grpSpLocks/>
          </p:cNvGrpSpPr>
          <p:nvPr userDrawn="1"/>
        </p:nvGrpSpPr>
        <p:grpSpPr bwMode="auto">
          <a:xfrm>
            <a:off x="2584450" y="1576388"/>
            <a:ext cx="5530850" cy="4367212"/>
            <a:chOff x="2585007" y="1576462"/>
            <a:chExt cx="5530617" cy="4041195"/>
          </a:xfrm>
        </p:grpSpPr>
        <p:cxnSp>
          <p:nvCxnSpPr>
            <p:cNvPr id="42" name="Straight Connector 12"/>
            <p:cNvCxnSpPr>
              <a:cxnSpLocks noChangeShapeType="1"/>
            </p:cNvCxnSpPr>
            <p:nvPr userDrawn="1"/>
          </p:nvCxnSpPr>
          <p:spPr bwMode="auto">
            <a:xfrm rot="5400000">
              <a:off x="564416" y="3597053"/>
              <a:ext cx="4041183" cy="1"/>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46" name="Straight Connector 13"/>
            <p:cNvCxnSpPr>
              <a:cxnSpLocks noChangeShapeType="1"/>
            </p:cNvCxnSpPr>
            <p:nvPr userDrawn="1"/>
          </p:nvCxnSpPr>
          <p:spPr bwMode="auto">
            <a:xfrm rot="5400000">
              <a:off x="1415280" y="3597055"/>
              <a:ext cx="4041183" cy="1"/>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48" name="Straight Connector 14"/>
            <p:cNvCxnSpPr>
              <a:cxnSpLocks noChangeShapeType="1"/>
            </p:cNvCxnSpPr>
            <p:nvPr userDrawn="1"/>
          </p:nvCxnSpPr>
          <p:spPr bwMode="auto">
            <a:xfrm rot="5400000">
              <a:off x="989848" y="3597056"/>
              <a:ext cx="4041183" cy="1"/>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49" name="Straight Connector 15"/>
            <p:cNvCxnSpPr>
              <a:cxnSpLocks noChangeShapeType="1"/>
            </p:cNvCxnSpPr>
            <p:nvPr userDrawn="1"/>
          </p:nvCxnSpPr>
          <p:spPr bwMode="auto">
            <a:xfrm rot="5400000">
              <a:off x="2266144" y="3597056"/>
              <a:ext cx="4041183" cy="1"/>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50" name="Straight Connector 16"/>
            <p:cNvCxnSpPr>
              <a:cxnSpLocks noChangeShapeType="1"/>
            </p:cNvCxnSpPr>
            <p:nvPr userDrawn="1"/>
          </p:nvCxnSpPr>
          <p:spPr bwMode="auto">
            <a:xfrm rot="5400000">
              <a:off x="1840712" y="3597058"/>
              <a:ext cx="4041183" cy="1"/>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51" name="Straight Connector 17"/>
            <p:cNvCxnSpPr>
              <a:cxnSpLocks noChangeShapeType="1"/>
            </p:cNvCxnSpPr>
            <p:nvPr userDrawn="1"/>
          </p:nvCxnSpPr>
          <p:spPr bwMode="auto">
            <a:xfrm rot="5400000">
              <a:off x="3117008" y="3597058"/>
              <a:ext cx="4041183" cy="1"/>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52" name="Straight Connector 18"/>
            <p:cNvCxnSpPr>
              <a:cxnSpLocks noChangeShapeType="1"/>
            </p:cNvCxnSpPr>
            <p:nvPr userDrawn="1"/>
          </p:nvCxnSpPr>
          <p:spPr bwMode="auto">
            <a:xfrm rot="5400000">
              <a:off x="2691576" y="3597059"/>
              <a:ext cx="4041183" cy="1"/>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53" name="Straight Connector 19"/>
            <p:cNvCxnSpPr>
              <a:cxnSpLocks noChangeShapeType="1"/>
            </p:cNvCxnSpPr>
            <p:nvPr userDrawn="1"/>
          </p:nvCxnSpPr>
          <p:spPr bwMode="auto">
            <a:xfrm rot="5400000">
              <a:off x="3967872" y="3597059"/>
              <a:ext cx="4041183" cy="1"/>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54" name="Straight Connector 20"/>
            <p:cNvCxnSpPr>
              <a:cxnSpLocks noChangeShapeType="1"/>
            </p:cNvCxnSpPr>
            <p:nvPr userDrawn="1"/>
          </p:nvCxnSpPr>
          <p:spPr bwMode="auto">
            <a:xfrm rot="5400000">
              <a:off x="3542440" y="3597061"/>
              <a:ext cx="4041183" cy="1"/>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55" name="Straight Connector 21"/>
            <p:cNvCxnSpPr>
              <a:cxnSpLocks noChangeShapeType="1"/>
            </p:cNvCxnSpPr>
            <p:nvPr userDrawn="1"/>
          </p:nvCxnSpPr>
          <p:spPr bwMode="auto">
            <a:xfrm rot="5400000">
              <a:off x="4818736" y="3597061"/>
              <a:ext cx="4041183" cy="1"/>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56" name="Straight Connector 22"/>
            <p:cNvCxnSpPr>
              <a:cxnSpLocks noChangeShapeType="1"/>
            </p:cNvCxnSpPr>
            <p:nvPr userDrawn="1"/>
          </p:nvCxnSpPr>
          <p:spPr bwMode="auto">
            <a:xfrm rot="5400000">
              <a:off x="4393304" y="3597062"/>
              <a:ext cx="4041183" cy="1"/>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57" name="Straight Connector 23"/>
            <p:cNvCxnSpPr>
              <a:cxnSpLocks noChangeShapeType="1"/>
            </p:cNvCxnSpPr>
            <p:nvPr userDrawn="1"/>
          </p:nvCxnSpPr>
          <p:spPr bwMode="auto">
            <a:xfrm rot="5400000">
              <a:off x="5669600" y="3597062"/>
              <a:ext cx="4041183" cy="1"/>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58" name="Straight Connector 24"/>
            <p:cNvCxnSpPr>
              <a:cxnSpLocks noChangeShapeType="1"/>
            </p:cNvCxnSpPr>
            <p:nvPr userDrawn="1"/>
          </p:nvCxnSpPr>
          <p:spPr bwMode="auto">
            <a:xfrm rot="5400000">
              <a:off x="5244168" y="3597064"/>
              <a:ext cx="4041183" cy="1"/>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59" name="Straight Connector 25"/>
            <p:cNvCxnSpPr>
              <a:cxnSpLocks noChangeShapeType="1"/>
            </p:cNvCxnSpPr>
            <p:nvPr userDrawn="1"/>
          </p:nvCxnSpPr>
          <p:spPr bwMode="auto">
            <a:xfrm rot="5400000">
              <a:off x="6095032" y="3597065"/>
              <a:ext cx="4041183" cy="1"/>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grpSp>
      <p:sp>
        <p:nvSpPr>
          <p:cNvPr id="60" name="Rectangle 30"/>
          <p:cNvSpPr>
            <a:spLocks noChangeArrowheads="1"/>
          </p:cNvSpPr>
          <p:nvPr userDrawn="1"/>
        </p:nvSpPr>
        <p:spPr bwMode="auto">
          <a:xfrm>
            <a:off x="468313" y="1860550"/>
            <a:ext cx="8069262" cy="4083050"/>
          </a:xfrm>
          <a:prstGeom prst="rect">
            <a:avLst/>
          </a:prstGeom>
          <a:noFill/>
          <a:ln w="12700">
            <a:solidFill>
              <a:srgbClr val="A9A9A9"/>
            </a:solidFill>
            <a:miter lim="800000"/>
            <a:headEnd/>
            <a:tailEnd/>
          </a:ln>
          <a:extLst>
            <a:ext uri="{909E8E84-426E-40DD-AFC4-6F175D3DCCD1}">
              <a14:hiddenFill xmlns:a14="http://schemas.microsoft.com/office/drawing/2010/main">
                <a:solidFill>
                  <a:srgbClr val="FFFFFF"/>
                </a:solidFill>
              </a14:hiddenFill>
            </a:ext>
          </a:extLst>
        </p:spPr>
        <p:txBody>
          <a:bodyPr lIns="102870" tIns="102870" rIns="171450" bIns="102870" anchor="ctr"/>
          <a:lstStyle>
            <a:lvl1pPr eaLnBrk="0" hangingPunct="0">
              <a:defRPr>
                <a:solidFill>
                  <a:schemeClr val="tx1"/>
                </a:solidFill>
                <a:latin typeface="Calibri" charset="0"/>
                <a:ea typeface="Arial" charset="0"/>
                <a:cs typeface="Arial" charset="0"/>
              </a:defRPr>
            </a:lvl1pPr>
            <a:lvl2pPr marL="742950" indent="-285750" eaLnBrk="0" hangingPunct="0">
              <a:defRPr>
                <a:solidFill>
                  <a:schemeClr val="tx1"/>
                </a:solidFill>
                <a:latin typeface="Calibri" charset="0"/>
                <a:ea typeface="Arial" charset="0"/>
                <a:cs typeface="Arial" charset="0"/>
              </a:defRPr>
            </a:lvl2pPr>
            <a:lvl3pPr marL="1143000" indent="-228600" eaLnBrk="0" hangingPunct="0">
              <a:defRPr>
                <a:solidFill>
                  <a:schemeClr val="tx1"/>
                </a:solidFill>
                <a:latin typeface="Calibri" charset="0"/>
                <a:ea typeface="Arial" charset="0"/>
                <a:cs typeface="Arial" charset="0"/>
              </a:defRPr>
            </a:lvl3pPr>
            <a:lvl4pPr marL="1600200" indent="-228600" eaLnBrk="0" hangingPunct="0">
              <a:defRPr>
                <a:solidFill>
                  <a:schemeClr val="tx1"/>
                </a:solidFill>
                <a:latin typeface="Calibri" charset="0"/>
                <a:ea typeface="Arial" charset="0"/>
                <a:cs typeface="Arial" charset="0"/>
              </a:defRPr>
            </a:lvl4pPr>
            <a:lvl5pPr marL="2057400" indent="-228600" eaLnBrk="0" hangingPunct="0">
              <a:defRPr>
                <a:solidFill>
                  <a:schemeClr val="tx1"/>
                </a:solidFill>
                <a:latin typeface="Calibri" charset="0"/>
                <a:ea typeface="Arial" charset="0"/>
                <a:cs typeface="Arial" charset="0"/>
              </a:defRPr>
            </a:lvl5pPr>
            <a:lvl6pPr marL="2514600" indent="-228600" eaLnBrk="0" fontAlgn="base" hangingPunct="0">
              <a:spcBef>
                <a:spcPct val="0"/>
              </a:spcBef>
              <a:spcAft>
                <a:spcPct val="0"/>
              </a:spcAft>
              <a:defRPr>
                <a:solidFill>
                  <a:schemeClr val="tx1"/>
                </a:solidFill>
                <a:latin typeface="Calibri" charset="0"/>
                <a:ea typeface="Arial" charset="0"/>
                <a:cs typeface="Arial" charset="0"/>
              </a:defRPr>
            </a:lvl6pPr>
            <a:lvl7pPr marL="2971800" indent="-228600" eaLnBrk="0" fontAlgn="base" hangingPunct="0">
              <a:spcBef>
                <a:spcPct val="0"/>
              </a:spcBef>
              <a:spcAft>
                <a:spcPct val="0"/>
              </a:spcAft>
              <a:defRPr>
                <a:solidFill>
                  <a:schemeClr val="tx1"/>
                </a:solidFill>
                <a:latin typeface="Calibri" charset="0"/>
                <a:ea typeface="Arial" charset="0"/>
                <a:cs typeface="Arial" charset="0"/>
              </a:defRPr>
            </a:lvl7pPr>
            <a:lvl8pPr marL="3429000" indent="-228600" eaLnBrk="0" fontAlgn="base" hangingPunct="0">
              <a:spcBef>
                <a:spcPct val="0"/>
              </a:spcBef>
              <a:spcAft>
                <a:spcPct val="0"/>
              </a:spcAft>
              <a:defRPr>
                <a:solidFill>
                  <a:schemeClr val="tx1"/>
                </a:solidFill>
                <a:latin typeface="Calibri" charset="0"/>
                <a:ea typeface="Arial" charset="0"/>
                <a:cs typeface="Arial" charset="0"/>
              </a:defRPr>
            </a:lvl8pPr>
            <a:lvl9pPr marL="3886200" indent="-228600" eaLnBrk="0" fontAlgn="base" hangingPunct="0">
              <a:spcBef>
                <a:spcPct val="0"/>
              </a:spcBef>
              <a:spcAft>
                <a:spcPct val="0"/>
              </a:spcAft>
              <a:defRPr>
                <a:solidFill>
                  <a:schemeClr val="tx1"/>
                </a:solidFill>
                <a:latin typeface="Calibri" charset="0"/>
                <a:ea typeface="Arial" charset="0"/>
                <a:cs typeface="Arial" charset="0"/>
              </a:defRPr>
            </a:lvl9pPr>
          </a:lstStyle>
          <a:p>
            <a:pPr algn="ctr">
              <a:lnSpc>
                <a:spcPct val="95000"/>
              </a:lnSpc>
              <a:spcBef>
                <a:spcPct val="50000"/>
              </a:spcBef>
              <a:buClr>
                <a:schemeClr val="accent1"/>
              </a:buClr>
              <a:buFont typeface="Wingdings 2" charset="2"/>
              <a:buNone/>
            </a:pPr>
            <a:endParaRPr lang="en-US" altLang="en-US" sz="1350" b="1">
              <a:solidFill>
                <a:schemeClr val="bg1"/>
              </a:solidFill>
              <a:latin typeface="Arial" charset="0"/>
            </a:endParaRPr>
          </a:p>
        </p:txBody>
      </p:sp>
      <p:sp>
        <p:nvSpPr>
          <p:cNvPr id="61" name="Rectangle 31"/>
          <p:cNvSpPr>
            <a:spLocks noChangeArrowheads="1"/>
          </p:cNvSpPr>
          <p:nvPr userDrawn="1"/>
        </p:nvSpPr>
        <p:spPr bwMode="auto">
          <a:xfrm>
            <a:off x="468314" y="1277938"/>
            <a:ext cx="1692275" cy="582612"/>
          </a:xfrm>
          <a:prstGeom prst="rect">
            <a:avLst/>
          </a:prstGeom>
          <a:solidFill>
            <a:srgbClr val="4D4D4D"/>
          </a:solidFill>
          <a:ln w="12700">
            <a:solidFill>
              <a:srgbClr val="A9A9A9"/>
            </a:solidFill>
            <a:miter lim="800000"/>
            <a:headEnd/>
            <a:tailEnd/>
          </a:ln>
        </p:spPr>
        <p:txBody>
          <a:bodyPr lIns="102870" tIns="102870" rIns="171450" bIns="102870" anchor="ctr"/>
          <a:lstStyle>
            <a:lvl1pPr eaLnBrk="0" hangingPunct="0">
              <a:defRPr>
                <a:solidFill>
                  <a:schemeClr val="tx1"/>
                </a:solidFill>
                <a:latin typeface="Calibri" charset="0"/>
                <a:ea typeface="Arial" charset="0"/>
                <a:cs typeface="Arial" charset="0"/>
              </a:defRPr>
            </a:lvl1pPr>
            <a:lvl2pPr marL="742950" indent="-285750" eaLnBrk="0" hangingPunct="0">
              <a:defRPr>
                <a:solidFill>
                  <a:schemeClr val="tx1"/>
                </a:solidFill>
                <a:latin typeface="Calibri" charset="0"/>
                <a:ea typeface="Arial" charset="0"/>
                <a:cs typeface="Arial" charset="0"/>
              </a:defRPr>
            </a:lvl2pPr>
            <a:lvl3pPr marL="1143000" indent="-228600" eaLnBrk="0" hangingPunct="0">
              <a:defRPr>
                <a:solidFill>
                  <a:schemeClr val="tx1"/>
                </a:solidFill>
                <a:latin typeface="Calibri" charset="0"/>
                <a:ea typeface="Arial" charset="0"/>
                <a:cs typeface="Arial" charset="0"/>
              </a:defRPr>
            </a:lvl3pPr>
            <a:lvl4pPr marL="1600200" indent="-228600" eaLnBrk="0" hangingPunct="0">
              <a:defRPr>
                <a:solidFill>
                  <a:schemeClr val="tx1"/>
                </a:solidFill>
                <a:latin typeface="Calibri" charset="0"/>
                <a:ea typeface="Arial" charset="0"/>
                <a:cs typeface="Arial" charset="0"/>
              </a:defRPr>
            </a:lvl4pPr>
            <a:lvl5pPr marL="2057400" indent="-228600" eaLnBrk="0" hangingPunct="0">
              <a:defRPr>
                <a:solidFill>
                  <a:schemeClr val="tx1"/>
                </a:solidFill>
                <a:latin typeface="Calibri" charset="0"/>
                <a:ea typeface="Arial" charset="0"/>
                <a:cs typeface="Arial" charset="0"/>
              </a:defRPr>
            </a:lvl5pPr>
            <a:lvl6pPr marL="2514600" indent="-228600" eaLnBrk="0" fontAlgn="base" hangingPunct="0">
              <a:spcBef>
                <a:spcPct val="0"/>
              </a:spcBef>
              <a:spcAft>
                <a:spcPct val="0"/>
              </a:spcAft>
              <a:defRPr>
                <a:solidFill>
                  <a:schemeClr val="tx1"/>
                </a:solidFill>
                <a:latin typeface="Calibri" charset="0"/>
                <a:ea typeface="Arial" charset="0"/>
                <a:cs typeface="Arial" charset="0"/>
              </a:defRPr>
            </a:lvl6pPr>
            <a:lvl7pPr marL="2971800" indent="-228600" eaLnBrk="0" fontAlgn="base" hangingPunct="0">
              <a:spcBef>
                <a:spcPct val="0"/>
              </a:spcBef>
              <a:spcAft>
                <a:spcPct val="0"/>
              </a:spcAft>
              <a:defRPr>
                <a:solidFill>
                  <a:schemeClr val="tx1"/>
                </a:solidFill>
                <a:latin typeface="Calibri" charset="0"/>
                <a:ea typeface="Arial" charset="0"/>
                <a:cs typeface="Arial" charset="0"/>
              </a:defRPr>
            </a:lvl7pPr>
            <a:lvl8pPr marL="3429000" indent="-228600" eaLnBrk="0" fontAlgn="base" hangingPunct="0">
              <a:spcBef>
                <a:spcPct val="0"/>
              </a:spcBef>
              <a:spcAft>
                <a:spcPct val="0"/>
              </a:spcAft>
              <a:defRPr>
                <a:solidFill>
                  <a:schemeClr val="tx1"/>
                </a:solidFill>
                <a:latin typeface="Calibri" charset="0"/>
                <a:ea typeface="Arial" charset="0"/>
                <a:cs typeface="Arial" charset="0"/>
              </a:defRPr>
            </a:lvl8pPr>
            <a:lvl9pPr marL="3886200" indent="-228600" eaLnBrk="0" fontAlgn="base" hangingPunct="0">
              <a:spcBef>
                <a:spcPct val="0"/>
              </a:spcBef>
              <a:spcAft>
                <a:spcPct val="0"/>
              </a:spcAft>
              <a:defRPr>
                <a:solidFill>
                  <a:schemeClr val="tx1"/>
                </a:solidFill>
                <a:latin typeface="Calibri" charset="0"/>
                <a:ea typeface="Arial" charset="0"/>
                <a:cs typeface="Arial" charset="0"/>
              </a:defRPr>
            </a:lvl9pPr>
          </a:lstStyle>
          <a:p>
            <a:pPr algn="ctr">
              <a:lnSpc>
                <a:spcPct val="95000"/>
              </a:lnSpc>
              <a:spcBef>
                <a:spcPct val="50000"/>
              </a:spcBef>
              <a:buClr>
                <a:schemeClr val="accent1"/>
              </a:buClr>
              <a:buFont typeface="Wingdings 2" charset="2"/>
              <a:buNone/>
            </a:pPr>
            <a:endParaRPr lang="en-US" altLang="en-US" sz="1350" b="1">
              <a:solidFill>
                <a:schemeClr val="bg1"/>
              </a:solidFill>
              <a:latin typeface="Arial" charset="0"/>
            </a:endParaRPr>
          </a:p>
        </p:txBody>
      </p:sp>
      <p:cxnSp>
        <p:nvCxnSpPr>
          <p:cNvPr id="62" name="Straight Connector 28"/>
          <p:cNvCxnSpPr>
            <a:cxnSpLocks noChangeShapeType="1"/>
          </p:cNvCxnSpPr>
          <p:nvPr userDrawn="1"/>
        </p:nvCxnSpPr>
        <p:spPr bwMode="auto">
          <a:xfrm>
            <a:off x="473075" y="1277938"/>
            <a:ext cx="1676400" cy="582612"/>
          </a:xfrm>
          <a:prstGeom prst="line">
            <a:avLst/>
          </a:prstGeom>
          <a:noFill/>
          <a:ln w="12700">
            <a:solidFill>
              <a:srgbClr val="A9A9A9"/>
            </a:solidFill>
            <a:round/>
            <a:headEnd/>
            <a:tailEnd/>
          </a:ln>
          <a:extLst>
            <a:ext uri="{909E8E84-426E-40DD-AFC4-6F175D3DCCD1}">
              <a14:hiddenFill xmlns:a14="http://schemas.microsoft.com/office/drawing/2010/main">
                <a:noFill/>
              </a14:hiddenFill>
            </a:ext>
          </a:extLst>
        </p:spPr>
      </p:cxnSp>
      <p:sp>
        <p:nvSpPr>
          <p:cNvPr id="26" name="Text Placeholder 12"/>
          <p:cNvSpPr>
            <a:spLocks noGrp="1"/>
          </p:cNvSpPr>
          <p:nvPr>
            <p:ph type="body" sz="quarter" idx="28"/>
          </p:nvPr>
        </p:nvSpPr>
        <p:spPr>
          <a:xfrm>
            <a:off x="2159965" y="1282931"/>
            <a:ext cx="6372290" cy="294737"/>
          </a:xfrm>
          <a:prstGeom prst="rect">
            <a:avLst/>
          </a:prstGeom>
          <a:ln w="6350">
            <a:noFill/>
          </a:ln>
        </p:spPr>
        <p:txBody>
          <a:bodyPr anchor="ctr"/>
          <a:lstStyle>
            <a:lvl1pPr marL="0" indent="0">
              <a:lnSpc>
                <a:spcPct val="100000"/>
              </a:lnSpc>
              <a:spcBef>
                <a:spcPts val="0"/>
              </a:spcBef>
              <a:buFontTx/>
              <a:buNone/>
              <a:defRPr sz="675" b="1">
                <a:solidFill>
                  <a:schemeClr val="bg1"/>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27" name="Text Placeholder 12"/>
          <p:cNvSpPr>
            <a:spLocks noGrp="1"/>
          </p:cNvSpPr>
          <p:nvPr>
            <p:ph type="body" sz="quarter" idx="31"/>
          </p:nvPr>
        </p:nvSpPr>
        <p:spPr>
          <a:xfrm>
            <a:off x="3016122" y="1574557"/>
            <a:ext cx="414746" cy="294737"/>
          </a:xfrm>
          <a:prstGeom prst="rect">
            <a:avLst/>
          </a:prstGeom>
          <a:ln w="6350">
            <a:noFill/>
          </a:ln>
        </p:spPr>
        <p:txBody>
          <a:bodyPr anchor="ctr"/>
          <a:lstStyle>
            <a:lvl1pPr marL="0" indent="0" algn="ctr">
              <a:lnSpc>
                <a:spcPct val="100000"/>
              </a:lnSpc>
              <a:spcBef>
                <a:spcPts val="0"/>
              </a:spcBef>
              <a:buNone/>
              <a:defRPr sz="675" b="1">
                <a:solidFill>
                  <a:schemeClr val="bg1"/>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28" name="Text Placeholder 12"/>
          <p:cNvSpPr>
            <a:spLocks noGrp="1"/>
          </p:cNvSpPr>
          <p:nvPr>
            <p:ph type="body" sz="quarter" idx="32"/>
          </p:nvPr>
        </p:nvSpPr>
        <p:spPr>
          <a:xfrm>
            <a:off x="3441598" y="1574557"/>
            <a:ext cx="414746" cy="294737"/>
          </a:xfrm>
          <a:prstGeom prst="rect">
            <a:avLst/>
          </a:prstGeom>
          <a:ln w="6350">
            <a:noFill/>
          </a:ln>
        </p:spPr>
        <p:txBody>
          <a:bodyPr anchor="ctr"/>
          <a:lstStyle>
            <a:lvl1pPr marL="0" indent="0" algn="ctr">
              <a:lnSpc>
                <a:spcPct val="100000"/>
              </a:lnSpc>
              <a:spcBef>
                <a:spcPts val="0"/>
              </a:spcBef>
              <a:buNone/>
              <a:defRPr sz="675" b="1">
                <a:solidFill>
                  <a:schemeClr val="bg1"/>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29" name="Text Placeholder 12"/>
          <p:cNvSpPr>
            <a:spLocks noGrp="1"/>
          </p:cNvSpPr>
          <p:nvPr>
            <p:ph type="body" sz="quarter" idx="33"/>
          </p:nvPr>
        </p:nvSpPr>
        <p:spPr>
          <a:xfrm>
            <a:off x="2165170" y="1574557"/>
            <a:ext cx="414746" cy="294737"/>
          </a:xfrm>
          <a:prstGeom prst="rect">
            <a:avLst/>
          </a:prstGeom>
          <a:ln w="6350">
            <a:noFill/>
          </a:ln>
        </p:spPr>
        <p:txBody>
          <a:bodyPr anchor="ctr"/>
          <a:lstStyle>
            <a:lvl1pPr marL="0" indent="0" algn="ctr">
              <a:lnSpc>
                <a:spcPct val="100000"/>
              </a:lnSpc>
              <a:spcBef>
                <a:spcPts val="0"/>
              </a:spcBef>
              <a:buNone/>
              <a:defRPr sz="675" b="1">
                <a:solidFill>
                  <a:schemeClr val="bg1"/>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30" name="Text Placeholder 12"/>
          <p:cNvSpPr>
            <a:spLocks noGrp="1"/>
          </p:cNvSpPr>
          <p:nvPr>
            <p:ph type="body" sz="quarter" idx="34"/>
          </p:nvPr>
        </p:nvSpPr>
        <p:spPr>
          <a:xfrm>
            <a:off x="2590645" y="1574557"/>
            <a:ext cx="414746" cy="294737"/>
          </a:xfrm>
          <a:prstGeom prst="rect">
            <a:avLst/>
          </a:prstGeom>
          <a:ln w="6350">
            <a:noFill/>
          </a:ln>
        </p:spPr>
        <p:txBody>
          <a:bodyPr anchor="ctr"/>
          <a:lstStyle>
            <a:lvl1pPr marL="0" indent="0" algn="ctr">
              <a:lnSpc>
                <a:spcPct val="100000"/>
              </a:lnSpc>
              <a:spcBef>
                <a:spcPts val="0"/>
              </a:spcBef>
              <a:buNone/>
              <a:defRPr sz="675" b="1">
                <a:solidFill>
                  <a:schemeClr val="bg1"/>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31" name="Text Placeholder 12"/>
          <p:cNvSpPr>
            <a:spLocks noGrp="1"/>
          </p:cNvSpPr>
          <p:nvPr>
            <p:ph type="body" sz="quarter" idx="35"/>
          </p:nvPr>
        </p:nvSpPr>
        <p:spPr>
          <a:xfrm>
            <a:off x="4718026" y="1574557"/>
            <a:ext cx="414746" cy="294737"/>
          </a:xfrm>
          <a:prstGeom prst="rect">
            <a:avLst/>
          </a:prstGeom>
          <a:ln w="6350">
            <a:noFill/>
          </a:ln>
        </p:spPr>
        <p:txBody>
          <a:bodyPr anchor="ctr"/>
          <a:lstStyle>
            <a:lvl1pPr marL="0" indent="0" algn="ctr">
              <a:lnSpc>
                <a:spcPct val="100000"/>
              </a:lnSpc>
              <a:spcBef>
                <a:spcPts val="0"/>
              </a:spcBef>
              <a:buNone/>
              <a:defRPr sz="675" b="1">
                <a:solidFill>
                  <a:schemeClr val="bg1"/>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32" name="Text Placeholder 12"/>
          <p:cNvSpPr>
            <a:spLocks noGrp="1"/>
          </p:cNvSpPr>
          <p:nvPr>
            <p:ph type="body" sz="quarter" idx="36"/>
          </p:nvPr>
        </p:nvSpPr>
        <p:spPr>
          <a:xfrm>
            <a:off x="5143501" y="1574557"/>
            <a:ext cx="414746" cy="294737"/>
          </a:xfrm>
          <a:prstGeom prst="rect">
            <a:avLst/>
          </a:prstGeom>
          <a:ln w="6350">
            <a:noFill/>
          </a:ln>
        </p:spPr>
        <p:txBody>
          <a:bodyPr anchor="ctr"/>
          <a:lstStyle>
            <a:lvl1pPr marL="0" indent="0" algn="ctr">
              <a:lnSpc>
                <a:spcPct val="100000"/>
              </a:lnSpc>
              <a:spcBef>
                <a:spcPts val="0"/>
              </a:spcBef>
              <a:buNone/>
              <a:defRPr sz="675" b="1">
                <a:solidFill>
                  <a:schemeClr val="bg1"/>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33" name="Text Placeholder 12"/>
          <p:cNvSpPr>
            <a:spLocks noGrp="1"/>
          </p:cNvSpPr>
          <p:nvPr>
            <p:ph type="body" sz="quarter" idx="37"/>
          </p:nvPr>
        </p:nvSpPr>
        <p:spPr>
          <a:xfrm>
            <a:off x="3867073" y="1574557"/>
            <a:ext cx="414746" cy="294737"/>
          </a:xfrm>
          <a:prstGeom prst="rect">
            <a:avLst/>
          </a:prstGeom>
          <a:ln w="6350">
            <a:noFill/>
          </a:ln>
        </p:spPr>
        <p:txBody>
          <a:bodyPr anchor="ctr"/>
          <a:lstStyle>
            <a:lvl1pPr marL="0" indent="0" algn="ctr">
              <a:lnSpc>
                <a:spcPct val="100000"/>
              </a:lnSpc>
              <a:spcBef>
                <a:spcPts val="0"/>
              </a:spcBef>
              <a:buNone/>
              <a:defRPr sz="675" b="1">
                <a:solidFill>
                  <a:schemeClr val="bg1"/>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34" name="Text Placeholder 12"/>
          <p:cNvSpPr>
            <a:spLocks noGrp="1"/>
          </p:cNvSpPr>
          <p:nvPr>
            <p:ph type="body" sz="quarter" idx="38"/>
          </p:nvPr>
        </p:nvSpPr>
        <p:spPr>
          <a:xfrm>
            <a:off x="4292550" y="1574557"/>
            <a:ext cx="414746" cy="294737"/>
          </a:xfrm>
          <a:prstGeom prst="rect">
            <a:avLst/>
          </a:prstGeom>
          <a:ln w="6350">
            <a:noFill/>
          </a:ln>
        </p:spPr>
        <p:txBody>
          <a:bodyPr anchor="ctr"/>
          <a:lstStyle>
            <a:lvl1pPr marL="0" indent="0" algn="ctr">
              <a:lnSpc>
                <a:spcPct val="100000"/>
              </a:lnSpc>
              <a:spcBef>
                <a:spcPts val="0"/>
              </a:spcBef>
              <a:buNone/>
              <a:defRPr sz="675" b="1">
                <a:solidFill>
                  <a:schemeClr val="bg1"/>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35" name="Text Placeholder 12"/>
          <p:cNvSpPr>
            <a:spLocks noGrp="1"/>
          </p:cNvSpPr>
          <p:nvPr>
            <p:ph type="body" sz="quarter" idx="39"/>
          </p:nvPr>
        </p:nvSpPr>
        <p:spPr>
          <a:xfrm>
            <a:off x="6419929" y="1574557"/>
            <a:ext cx="414746" cy="294737"/>
          </a:xfrm>
          <a:prstGeom prst="rect">
            <a:avLst/>
          </a:prstGeom>
          <a:ln w="6350">
            <a:noFill/>
          </a:ln>
        </p:spPr>
        <p:txBody>
          <a:bodyPr anchor="ctr"/>
          <a:lstStyle>
            <a:lvl1pPr marL="0" indent="0" algn="ctr">
              <a:lnSpc>
                <a:spcPct val="100000"/>
              </a:lnSpc>
              <a:spcBef>
                <a:spcPts val="0"/>
              </a:spcBef>
              <a:buNone/>
              <a:defRPr sz="675" b="1">
                <a:solidFill>
                  <a:schemeClr val="bg1"/>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36" name="Text Placeholder 12"/>
          <p:cNvSpPr>
            <a:spLocks noGrp="1"/>
          </p:cNvSpPr>
          <p:nvPr>
            <p:ph type="body" sz="quarter" idx="40"/>
          </p:nvPr>
        </p:nvSpPr>
        <p:spPr>
          <a:xfrm>
            <a:off x="6845406" y="1574557"/>
            <a:ext cx="414746" cy="294737"/>
          </a:xfrm>
          <a:prstGeom prst="rect">
            <a:avLst/>
          </a:prstGeom>
          <a:ln w="6350">
            <a:noFill/>
          </a:ln>
        </p:spPr>
        <p:txBody>
          <a:bodyPr anchor="ctr"/>
          <a:lstStyle>
            <a:lvl1pPr marL="0" indent="0" algn="ctr">
              <a:lnSpc>
                <a:spcPct val="100000"/>
              </a:lnSpc>
              <a:spcBef>
                <a:spcPts val="0"/>
              </a:spcBef>
              <a:buNone/>
              <a:defRPr sz="675" b="1">
                <a:solidFill>
                  <a:schemeClr val="bg1"/>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37" name="Text Placeholder 12"/>
          <p:cNvSpPr>
            <a:spLocks noGrp="1"/>
          </p:cNvSpPr>
          <p:nvPr>
            <p:ph type="body" sz="quarter" idx="41"/>
          </p:nvPr>
        </p:nvSpPr>
        <p:spPr>
          <a:xfrm>
            <a:off x="5568978" y="1574557"/>
            <a:ext cx="414746" cy="294737"/>
          </a:xfrm>
          <a:prstGeom prst="rect">
            <a:avLst/>
          </a:prstGeom>
          <a:ln w="6350">
            <a:noFill/>
          </a:ln>
        </p:spPr>
        <p:txBody>
          <a:bodyPr anchor="ctr"/>
          <a:lstStyle>
            <a:lvl1pPr marL="0" indent="0" algn="ctr">
              <a:lnSpc>
                <a:spcPct val="100000"/>
              </a:lnSpc>
              <a:spcBef>
                <a:spcPts val="0"/>
              </a:spcBef>
              <a:buNone/>
              <a:defRPr sz="675" b="1">
                <a:solidFill>
                  <a:schemeClr val="bg1"/>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38" name="Text Placeholder 12"/>
          <p:cNvSpPr>
            <a:spLocks noGrp="1"/>
          </p:cNvSpPr>
          <p:nvPr>
            <p:ph type="body" sz="quarter" idx="42"/>
          </p:nvPr>
        </p:nvSpPr>
        <p:spPr>
          <a:xfrm>
            <a:off x="5994454" y="1574557"/>
            <a:ext cx="414746" cy="294737"/>
          </a:xfrm>
          <a:prstGeom prst="rect">
            <a:avLst/>
          </a:prstGeom>
          <a:ln w="6350">
            <a:noFill/>
          </a:ln>
        </p:spPr>
        <p:txBody>
          <a:bodyPr anchor="ctr"/>
          <a:lstStyle>
            <a:lvl1pPr marL="0" indent="0" algn="ctr">
              <a:lnSpc>
                <a:spcPct val="100000"/>
              </a:lnSpc>
              <a:spcBef>
                <a:spcPts val="0"/>
              </a:spcBef>
              <a:buNone/>
              <a:defRPr sz="675" b="1">
                <a:solidFill>
                  <a:schemeClr val="bg1"/>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39" name="Text Placeholder 12"/>
          <p:cNvSpPr>
            <a:spLocks noGrp="1"/>
          </p:cNvSpPr>
          <p:nvPr>
            <p:ph type="body" sz="quarter" idx="43"/>
          </p:nvPr>
        </p:nvSpPr>
        <p:spPr>
          <a:xfrm>
            <a:off x="7270882" y="1574557"/>
            <a:ext cx="414746" cy="294737"/>
          </a:xfrm>
          <a:prstGeom prst="rect">
            <a:avLst/>
          </a:prstGeom>
          <a:ln w="6350">
            <a:noFill/>
          </a:ln>
        </p:spPr>
        <p:txBody>
          <a:bodyPr anchor="ctr"/>
          <a:lstStyle>
            <a:lvl1pPr marL="0" indent="0" algn="ctr">
              <a:lnSpc>
                <a:spcPct val="100000"/>
              </a:lnSpc>
              <a:spcBef>
                <a:spcPts val="0"/>
              </a:spcBef>
              <a:buNone/>
              <a:defRPr sz="675" b="1">
                <a:solidFill>
                  <a:schemeClr val="bg1"/>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40" name="Text Placeholder 12"/>
          <p:cNvSpPr>
            <a:spLocks noGrp="1"/>
          </p:cNvSpPr>
          <p:nvPr>
            <p:ph type="body" sz="quarter" idx="44"/>
          </p:nvPr>
        </p:nvSpPr>
        <p:spPr>
          <a:xfrm>
            <a:off x="7696357" y="1574557"/>
            <a:ext cx="414746" cy="294737"/>
          </a:xfrm>
          <a:prstGeom prst="rect">
            <a:avLst/>
          </a:prstGeom>
          <a:ln w="6350">
            <a:noFill/>
          </a:ln>
        </p:spPr>
        <p:txBody>
          <a:bodyPr anchor="ctr"/>
          <a:lstStyle>
            <a:lvl1pPr marL="0" indent="0" algn="ctr">
              <a:lnSpc>
                <a:spcPct val="100000"/>
              </a:lnSpc>
              <a:spcBef>
                <a:spcPts val="0"/>
              </a:spcBef>
              <a:buNone/>
              <a:defRPr sz="675" b="1">
                <a:solidFill>
                  <a:schemeClr val="bg1"/>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41" name="Text Placeholder 12"/>
          <p:cNvSpPr>
            <a:spLocks noGrp="1"/>
          </p:cNvSpPr>
          <p:nvPr>
            <p:ph type="body" sz="quarter" idx="45"/>
          </p:nvPr>
        </p:nvSpPr>
        <p:spPr>
          <a:xfrm>
            <a:off x="8121834" y="1574557"/>
            <a:ext cx="414746" cy="294737"/>
          </a:xfrm>
          <a:prstGeom prst="rect">
            <a:avLst/>
          </a:prstGeom>
          <a:ln w="6350">
            <a:noFill/>
          </a:ln>
        </p:spPr>
        <p:txBody>
          <a:bodyPr anchor="ctr"/>
          <a:lstStyle>
            <a:lvl1pPr marL="0" indent="0" algn="ctr">
              <a:lnSpc>
                <a:spcPct val="100000"/>
              </a:lnSpc>
              <a:spcBef>
                <a:spcPts val="0"/>
              </a:spcBef>
              <a:buNone/>
              <a:defRPr sz="675" b="1">
                <a:solidFill>
                  <a:schemeClr val="bg1"/>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43" name="Text Placeholder 12"/>
          <p:cNvSpPr>
            <a:spLocks noGrp="1"/>
          </p:cNvSpPr>
          <p:nvPr>
            <p:ph type="body" sz="quarter" idx="46"/>
          </p:nvPr>
        </p:nvSpPr>
        <p:spPr>
          <a:xfrm>
            <a:off x="548056" y="1548247"/>
            <a:ext cx="645582" cy="280554"/>
          </a:xfrm>
          <a:prstGeom prst="rect">
            <a:avLst/>
          </a:prstGeom>
          <a:ln w="6350">
            <a:noFill/>
          </a:ln>
        </p:spPr>
        <p:txBody>
          <a:bodyPr lIns="0" tIns="0" rIns="0" bIns="0" anchor="ctr"/>
          <a:lstStyle>
            <a:lvl1pPr marL="0" indent="0">
              <a:lnSpc>
                <a:spcPct val="100000"/>
              </a:lnSpc>
              <a:spcBef>
                <a:spcPts val="0"/>
              </a:spcBef>
              <a:buNone/>
              <a:defRPr sz="900" b="1">
                <a:solidFill>
                  <a:schemeClr val="bg1"/>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44" name="Text Placeholder 12"/>
          <p:cNvSpPr>
            <a:spLocks noGrp="1"/>
          </p:cNvSpPr>
          <p:nvPr>
            <p:ph type="body" sz="quarter" idx="47"/>
          </p:nvPr>
        </p:nvSpPr>
        <p:spPr>
          <a:xfrm>
            <a:off x="1401427" y="1278089"/>
            <a:ext cx="645582" cy="561107"/>
          </a:xfrm>
          <a:prstGeom prst="rect">
            <a:avLst/>
          </a:prstGeom>
          <a:ln w="6350">
            <a:noFill/>
          </a:ln>
        </p:spPr>
        <p:txBody>
          <a:bodyPr lIns="0" tIns="0" rIns="0" bIns="0" anchor="ctr"/>
          <a:lstStyle>
            <a:lvl1pPr marL="0" marR="0" indent="0" algn="r" defTabSz="685800" rtl="0" eaLnBrk="1" fontAlgn="auto" latinLnBrk="0" hangingPunct="1">
              <a:lnSpc>
                <a:spcPts val="1275"/>
              </a:lnSpc>
              <a:spcBef>
                <a:spcPts val="0"/>
              </a:spcBef>
              <a:spcAft>
                <a:spcPts val="0"/>
              </a:spcAft>
              <a:buClrTx/>
              <a:buSzTx/>
              <a:buFont typeface="Arial" pitchFamily="34" charset="0"/>
              <a:buNone/>
              <a:tabLst/>
              <a:defRPr sz="900" b="1">
                <a:solidFill>
                  <a:schemeClr val="bg1"/>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a:p>
            <a:pPr lvl="1"/>
            <a:r>
              <a:rPr lang="en-US"/>
              <a:t>Second level</a:t>
            </a:r>
          </a:p>
        </p:txBody>
      </p:sp>
      <p:sp>
        <p:nvSpPr>
          <p:cNvPr id="47" name="Text Placeholder 12"/>
          <p:cNvSpPr>
            <a:spLocks noGrp="1"/>
          </p:cNvSpPr>
          <p:nvPr>
            <p:ph type="body" sz="quarter" idx="18"/>
          </p:nvPr>
        </p:nvSpPr>
        <p:spPr>
          <a:xfrm>
            <a:off x="533400" y="1905000"/>
            <a:ext cx="1554480" cy="3977640"/>
          </a:xfrm>
          <a:prstGeom prst="rect">
            <a:avLst/>
          </a:prstGeom>
          <a:noFill/>
          <a:ln>
            <a:noFill/>
          </a:ln>
        </p:spPr>
        <p:txBody>
          <a:bodyPr wrap="square" lIns="91440" anchor="t" anchorCtr="0">
            <a:noAutofit/>
          </a:bodyPr>
          <a:lstStyle>
            <a:lvl1pPr marL="130302" indent="-130302" algn="l">
              <a:spcBef>
                <a:spcPts val="150"/>
              </a:spcBef>
              <a:buClr>
                <a:srgbClr val="B01C2E"/>
              </a:buClr>
              <a:buFont typeface="Wingdings" pitchFamily="2" charset="2"/>
              <a:buChar char="§"/>
              <a:defRPr sz="900" baseline="0"/>
            </a:lvl1pPr>
            <a:lvl2pPr marL="253604" indent="-129779">
              <a:spcBef>
                <a:spcPts val="150"/>
              </a:spcBef>
              <a:buClr>
                <a:srgbClr val="B01C2E"/>
              </a:buClr>
              <a:buFont typeface="Arial" pitchFamily="34" charset="0"/>
              <a:buChar char="•"/>
              <a:tabLst/>
              <a:defRPr sz="900" baseline="0"/>
            </a:lvl2pPr>
            <a:lvl3pPr marL="377190" indent="-129779">
              <a:spcBef>
                <a:spcPts val="150"/>
              </a:spcBef>
              <a:buClr>
                <a:srgbClr val="B01C2E"/>
              </a:buClr>
              <a:buFont typeface="Arial" pitchFamily="34" charset="0"/>
              <a:buChar char="–"/>
              <a:defRPr sz="900" baseline="0"/>
            </a:lvl3pPr>
            <a:lvl4pPr marL="514350" indent="-130302">
              <a:spcBef>
                <a:spcPts val="150"/>
              </a:spcBef>
              <a:buClr>
                <a:srgbClr val="B01C2E"/>
              </a:buClr>
              <a:buFont typeface="Arial" pitchFamily="34" charset="0"/>
              <a:buChar char="–"/>
              <a:tabLst/>
              <a:defRPr sz="900"/>
            </a:lvl4pPr>
            <a:lvl5pPr marL="637794" indent="-130302">
              <a:spcBef>
                <a:spcPts val="150"/>
              </a:spcBef>
              <a:buClr>
                <a:srgbClr val="B01C2E"/>
              </a:buClr>
              <a:buFont typeface="Arial" pitchFamily="34" charset="0"/>
              <a:buChar cha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5"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63" name="Slide Number Placeholder 9"/>
          <p:cNvSpPr>
            <a:spLocks noGrp="1"/>
          </p:cNvSpPr>
          <p:nvPr>
            <p:ph type="sldNum" sz="quarter" idx="48"/>
          </p:nvPr>
        </p:nvSpPr>
        <p:spPr/>
        <p:txBody>
          <a:bodyPr/>
          <a:lstStyle>
            <a:lvl1pPr>
              <a:defRPr/>
            </a:lvl1pPr>
          </a:lstStyle>
          <a:p>
            <a:fld id="{A2AEA599-6C77-BA4A-9F89-7B2425581CA4}" type="slidenum">
              <a:rPr lang="en-US" altLang="en-US"/>
              <a:pPr/>
              <a:t>‹#›</a:t>
            </a:fld>
            <a:endParaRPr lang="en-US" altLang="en-US"/>
          </a:p>
        </p:txBody>
      </p:sp>
      <p:sp>
        <p:nvSpPr>
          <p:cNvPr id="64" name="Footer Placeholder 47"/>
          <p:cNvSpPr>
            <a:spLocks noGrp="1"/>
          </p:cNvSpPr>
          <p:nvPr>
            <p:ph type="ftr" sz="quarter" idx="49"/>
          </p:nvPr>
        </p:nvSpPr>
        <p:spPr/>
        <p:txBody>
          <a:bodyPr/>
          <a:lstStyle>
            <a:lvl1pPr>
              <a:defRPr smtClean="0"/>
            </a:lvl1pPr>
          </a:lstStyle>
          <a:p>
            <a:pPr>
              <a:defRPr/>
            </a:pPr>
            <a:r>
              <a:rPr lang="en-US"/>
              <a:t>Interest Rate and Credit Risks</a:t>
            </a:r>
          </a:p>
        </p:txBody>
      </p:sp>
    </p:spTree>
    <p:extLst>
      <p:ext uri="{BB962C8B-B14F-4D97-AF65-F5344CB8AC3E}">
        <p14:creationId xmlns:p14="http://schemas.microsoft.com/office/powerpoint/2010/main" val="54702508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Gant chart or Timeline chart">
    <p:spTree>
      <p:nvGrpSpPr>
        <p:cNvPr id="1" name=""/>
        <p:cNvGrpSpPr/>
        <p:nvPr/>
      </p:nvGrpSpPr>
      <p:grpSpPr>
        <a:xfrm>
          <a:off x="0" y="0"/>
          <a:ext cx="0" cy="0"/>
          <a:chOff x="0" y="0"/>
          <a:chExt cx="0" cy="0"/>
        </a:xfrm>
      </p:grpSpPr>
      <p:sp>
        <p:nvSpPr>
          <p:cNvPr id="70" name="Rectangle 11"/>
          <p:cNvSpPr>
            <a:spLocks noChangeArrowheads="1"/>
          </p:cNvSpPr>
          <p:nvPr userDrawn="1"/>
        </p:nvSpPr>
        <p:spPr bwMode="auto">
          <a:xfrm>
            <a:off x="1555750" y="1828802"/>
            <a:ext cx="7131050" cy="379413"/>
          </a:xfrm>
          <a:prstGeom prst="rect">
            <a:avLst/>
          </a:pr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Calibri" charset="0"/>
                <a:ea typeface="Arial" charset="0"/>
                <a:cs typeface="Arial" charset="0"/>
              </a:defRPr>
            </a:lvl1pPr>
            <a:lvl2pPr marL="742950" indent="-285750" eaLnBrk="0" hangingPunct="0">
              <a:defRPr>
                <a:solidFill>
                  <a:schemeClr val="tx1"/>
                </a:solidFill>
                <a:latin typeface="Calibri" charset="0"/>
                <a:ea typeface="Arial" charset="0"/>
                <a:cs typeface="Arial" charset="0"/>
              </a:defRPr>
            </a:lvl2pPr>
            <a:lvl3pPr marL="1143000" indent="-228600" eaLnBrk="0" hangingPunct="0">
              <a:defRPr>
                <a:solidFill>
                  <a:schemeClr val="tx1"/>
                </a:solidFill>
                <a:latin typeface="Calibri" charset="0"/>
                <a:ea typeface="Arial" charset="0"/>
                <a:cs typeface="Arial" charset="0"/>
              </a:defRPr>
            </a:lvl3pPr>
            <a:lvl4pPr marL="1600200" indent="-228600" eaLnBrk="0" hangingPunct="0">
              <a:defRPr>
                <a:solidFill>
                  <a:schemeClr val="tx1"/>
                </a:solidFill>
                <a:latin typeface="Calibri" charset="0"/>
                <a:ea typeface="Arial" charset="0"/>
                <a:cs typeface="Arial" charset="0"/>
              </a:defRPr>
            </a:lvl4pPr>
            <a:lvl5pPr marL="2057400" indent="-228600" eaLnBrk="0" hangingPunct="0">
              <a:defRPr>
                <a:solidFill>
                  <a:schemeClr val="tx1"/>
                </a:solidFill>
                <a:latin typeface="Calibri" charset="0"/>
                <a:ea typeface="Arial" charset="0"/>
                <a:cs typeface="Arial" charset="0"/>
              </a:defRPr>
            </a:lvl5pPr>
            <a:lvl6pPr marL="2514600" indent="-228600" eaLnBrk="0" fontAlgn="base" hangingPunct="0">
              <a:spcBef>
                <a:spcPct val="0"/>
              </a:spcBef>
              <a:spcAft>
                <a:spcPct val="0"/>
              </a:spcAft>
              <a:defRPr>
                <a:solidFill>
                  <a:schemeClr val="tx1"/>
                </a:solidFill>
                <a:latin typeface="Calibri" charset="0"/>
                <a:ea typeface="Arial" charset="0"/>
                <a:cs typeface="Arial" charset="0"/>
              </a:defRPr>
            </a:lvl6pPr>
            <a:lvl7pPr marL="2971800" indent="-228600" eaLnBrk="0" fontAlgn="base" hangingPunct="0">
              <a:spcBef>
                <a:spcPct val="0"/>
              </a:spcBef>
              <a:spcAft>
                <a:spcPct val="0"/>
              </a:spcAft>
              <a:defRPr>
                <a:solidFill>
                  <a:schemeClr val="tx1"/>
                </a:solidFill>
                <a:latin typeface="Calibri" charset="0"/>
                <a:ea typeface="Arial" charset="0"/>
                <a:cs typeface="Arial" charset="0"/>
              </a:defRPr>
            </a:lvl7pPr>
            <a:lvl8pPr marL="3429000" indent="-228600" eaLnBrk="0" fontAlgn="base" hangingPunct="0">
              <a:spcBef>
                <a:spcPct val="0"/>
              </a:spcBef>
              <a:spcAft>
                <a:spcPct val="0"/>
              </a:spcAft>
              <a:defRPr>
                <a:solidFill>
                  <a:schemeClr val="tx1"/>
                </a:solidFill>
                <a:latin typeface="Calibri" charset="0"/>
                <a:ea typeface="Arial" charset="0"/>
                <a:cs typeface="Arial" charset="0"/>
              </a:defRPr>
            </a:lvl8pPr>
            <a:lvl9pPr marL="3886200" indent="-228600" eaLnBrk="0" fontAlgn="base" hangingPunct="0">
              <a:spcBef>
                <a:spcPct val="0"/>
              </a:spcBef>
              <a:spcAft>
                <a:spcPct val="0"/>
              </a:spcAft>
              <a:defRPr>
                <a:solidFill>
                  <a:schemeClr val="tx1"/>
                </a:solidFill>
                <a:latin typeface="Calibri" charset="0"/>
                <a:ea typeface="Arial" charset="0"/>
                <a:cs typeface="Arial" charset="0"/>
              </a:defRPr>
            </a:lvl9pPr>
          </a:lstStyle>
          <a:p>
            <a:endParaRPr lang="en-US" altLang="en-US" sz="1350">
              <a:latin typeface="Arial" charset="0"/>
            </a:endParaRPr>
          </a:p>
        </p:txBody>
      </p:sp>
      <p:sp>
        <p:nvSpPr>
          <p:cNvPr id="71" name="Rectangle 13"/>
          <p:cNvSpPr>
            <a:spLocks noChangeArrowheads="1"/>
          </p:cNvSpPr>
          <p:nvPr userDrawn="1"/>
        </p:nvSpPr>
        <p:spPr bwMode="auto">
          <a:xfrm>
            <a:off x="447675" y="2189163"/>
            <a:ext cx="1098550" cy="3287712"/>
          </a:xfrm>
          <a:prstGeom prst="rect">
            <a:avLst/>
          </a:pr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Calibri" charset="0"/>
                <a:ea typeface="Arial" charset="0"/>
                <a:cs typeface="Arial" charset="0"/>
              </a:defRPr>
            </a:lvl1pPr>
            <a:lvl2pPr marL="742950" indent="-285750" eaLnBrk="0" hangingPunct="0">
              <a:defRPr>
                <a:solidFill>
                  <a:schemeClr val="tx1"/>
                </a:solidFill>
                <a:latin typeface="Calibri" charset="0"/>
                <a:ea typeface="Arial" charset="0"/>
                <a:cs typeface="Arial" charset="0"/>
              </a:defRPr>
            </a:lvl2pPr>
            <a:lvl3pPr marL="1143000" indent="-228600" eaLnBrk="0" hangingPunct="0">
              <a:defRPr>
                <a:solidFill>
                  <a:schemeClr val="tx1"/>
                </a:solidFill>
                <a:latin typeface="Calibri" charset="0"/>
                <a:ea typeface="Arial" charset="0"/>
                <a:cs typeface="Arial" charset="0"/>
              </a:defRPr>
            </a:lvl3pPr>
            <a:lvl4pPr marL="1600200" indent="-228600" eaLnBrk="0" hangingPunct="0">
              <a:defRPr>
                <a:solidFill>
                  <a:schemeClr val="tx1"/>
                </a:solidFill>
                <a:latin typeface="Calibri" charset="0"/>
                <a:ea typeface="Arial" charset="0"/>
                <a:cs typeface="Arial" charset="0"/>
              </a:defRPr>
            </a:lvl4pPr>
            <a:lvl5pPr marL="2057400" indent="-228600" eaLnBrk="0" hangingPunct="0">
              <a:defRPr>
                <a:solidFill>
                  <a:schemeClr val="tx1"/>
                </a:solidFill>
                <a:latin typeface="Calibri" charset="0"/>
                <a:ea typeface="Arial" charset="0"/>
                <a:cs typeface="Arial" charset="0"/>
              </a:defRPr>
            </a:lvl5pPr>
            <a:lvl6pPr marL="2514600" indent="-228600" eaLnBrk="0" fontAlgn="base" hangingPunct="0">
              <a:spcBef>
                <a:spcPct val="0"/>
              </a:spcBef>
              <a:spcAft>
                <a:spcPct val="0"/>
              </a:spcAft>
              <a:defRPr>
                <a:solidFill>
                  <a:schemeClr val="tx1"/>
                </a:solidFill>
                <a:latin typeface="Calibri" charset="0"/>
                <a:ea typeface="Arial" charset="0"/>
                <a:cs typeface="Arial" charset="0"/>
              </a:defRPr>
            </a:lvl6pPr>
            <a:lvl7pPr marL="2971800" indent="-228600" eaLnBrk="0" fontAlgn="base" hangingPunct="0">
              <a:spcBef>
                <a:spcPct val="0"/>
              </a:spcBef>
              <a:spcAft>
                <a:spcPct val="0"/>
              </a:spcAft>
              <a:defRPr>
                <a:solidFill>
                  <a:schemeClr val="tx1"/>
                </a:solidFill>
                <a:latin typeface="Calibri" charset="0"/>
                <a:ea typeface="Arial" charset="0"/>
                <a:cs typeface="Arial" charset="0"/>
              </a:defRPr>
            </a:lvl7pPr>
            <a:lvl8pPr marL="3429000" indent="-228600" eaLnBrk="0" fontAlgn="base" hangingPunct="0">
              <a:spcBef>
                <a:spcPct val="0"/>
              </a:spcBef>
              <a:spcAft>
                <a:spcPct val="0"/>
              </a:spcAft>
              <a:defRPr>
                <a:solidFill>
                  <a:schemeClr val="tx1"/>
                </a:solidFill>
                <a:latin typeface="Calibri" charset="0"/>
                <a:ea typeface="Arial" charset="0"/>
                <a:cs typeface="Arial" charset="0"/>
              </a:defRPr>
            </a:lvl8pPr>
            <a:lvl9pPr marL="3886200" indent="-228600" eaLnBrk="0" fontAlgn="base" hangingPunct="0">
              <a:spcBef>
                <a:spcPct val="0"/>
              </a:spcBef>
              <a:spcAft>
                <a:spcPct val="0"/>
              </a:spcAft>
              <a:defRPr>
                <a:solidFill>
                  <a:schemeClr val="tx1"/>
                </a:solidFill>
                <a:latin typeface="Calibri" charset="0"/>
                <a:ea typeface="Arial" charset="0"/>
                <a:cs typeface="Arial" charset="0"/>
              </a:defRPr>
            </a:lvl9pPr>
          </a:lstStyle>
          <a:p>
            <a:endParaRPr lang="en-US" altLang="en-US" sz="1350">
              <a:latin typeface="Arial" charset="0"/>
            </a:endParaRPr>
          </a:p>
        </p:txBody>
      </p:sp>
      <p:grpSp>
        <p:nvGrpSpPr>
          <p:cNvPr id="72" name="Group 84"/>
          <p:cNvGrpSpPr>
            <a:grpSpLocks/>
          </p:cNvGrpSpPr>
          <p:nvPr userDrawn="1"/>
        </p:nvGrpSpPr>
        <p:grpSpPr bwMode="auto">
          <a:xfrm>
            <a:off x="442914" y="1819275"/>
            <a:ext cx="8234362" cy="3657600"/>
            <a:chOff x="443344" y="1819866"/>
            <a:chExt cx="8234523" cy="3657600"/>
          </a:xfrm>
        </p:grpSpPr>
        <p:grpSp>
          <p:nvGrpSpPr>
            <p:cNvPr id="73" name="Group 83"/>
            <p:cNvGrpSpPr>
              <a:grpSpLocks/>
            </p:cNvGrpSpPr>
            <p:nvPr userDrawn="1"/>
          </p:nvGrpSpPr>
          <p:grpSpPr bwMode="auto">
            <a:xfrm>
              <a:off x="443344" y="2565862"/>
              <a:ext cx="8229600" cy="2556366"/>
              <a:chOff x="443344" y="2565862"/>
              <a:chExt cx="8229600" cy="2556366"/>
            </a:xfrm>
          </p:grpSpPr>
          <p:cxnSp>
            <p:nvCxnSpPr>
              <p:cNvPr id="87" name="Straight Connector 27"/>
              <p:cNvCxnSpPr>
                <a:cxnSpLocks noChangeShapeType="1"/>
              </p:cNvCxnSpPr>
              <p:nvPr userDrawn="1"/>
            </p:nvCxnSpPr>
            <p:spPr bwMode="auto">
              <a:xfrm>
                <a:off x="443344" y="5120640"/>
                <a:ext cx="8229600" cy="1588"/>
              </a:xfrm>
              <a:prstGeom prst="line">
                <a:avLst/>
              </a:prstGeom>
              <a:noFill/>
              <a:ln w="6350">
                <a:solidFill>
                  <a:srgbClr val="666666"/>
                </a:solidFill>
                <a:round/>
                <a:headEnd/>
                <a:tailEnd/>
              </a:ln>
              <a:extLst>
                <a:ext uri="{909E8E84-426E-40DD-AFC4-6F175D3DCCD1}">
                  <a14:hiddenFill xmlns:a14="http://schemas.microsoft.com/office/drawing/2010/main">
                    <a:noFill/>
                  </a14:hiddenFill>
                </a:ext>
              </a:extLst>
            </p:spPr>
          </p:cxnSp>
          <p:cxnSp>
            <p:nvCxnSpPr>
              <p:cNvPr id="88" name="Straight Connector 28"/>
              <p:cNvCxnSpPr>
                <a:cxnSpLocks noChangeShapeType="1"/>
              </p:cNvCxnSpPr>
              <p:nvPr userDrawn="1"/>
            </p:nvCxnSpPr>
            <p:spPr bwMode="auto">
              <a:xfrm>
                <a:off x="443344" y="4754880"/>
                <a:ext cx="8229600" cy="1588"/>
              </a:xfrm>
              <a:prstGeom prst="line">
                <a:avLst/>
              </a:prstGeom>
              <a:noFill/>
              <a:ln w="6350">
                <a:solidFill>
                  <a:srgbClr val="666666"/>
                </a:solidFill>
                <a:round/>
                <a:headEnd/>
                <a:tailEnd/>
              </a:ln>
              <a:extLst>
                <a:ext uri="{909E8E84-426E-40DD-AFC4-6F175D3DCCD1}">
                  <a14:hiddenFill xmlns:a14="http://schemas.microsoft.com/office/drawing/2010/main">
                    <a:noFill/>
                  </a14:hiddenFill>
                </a:ext>
              </a:extLst>
            </p:spPr>
          </p:cxnSp>
          <p:cxnSp>
            <p:nvCxnSpPr>
              <p:cNvPr id="89" name="Straight Connector 29"/>
              <p:cNvCxnSpPr>
                <a:cxnSpLocks noChangeShapeType="1"/>
              </p:cNvCxnSpPr>
              <p:nvPr userDrawn="1"/>
            </p:nvCxnSpPr>
            <p:spPr bwMode="auto">
              <a:xfrm>
                <a:off x="443344" y="4389120"/>
                <a:ext cx="8229600" cy="1588"/>
              </a:xfrm>
              <a:prstGeom prst="line">
                <a:avLst/>
              </a:prstGeom>
              <a:noFill/>
              <a:ln w="6350">
                <a:solidFill>
                  <a:srgbClr val="666666"/>
                </a:solidFill>
                <a:round/>
                <a:headEnd/>
                <a:tailEnd/>
              </a:ln>
              <a:extLst>
                <a:ext uri="{909E8E84-426E-40DD-AFC4-6F175D3DCCD1}">
                  <a14:hiddenFill xmlns:a14="http://schemas.microsoft.com/office/drawing/2010/main">
                    <a:noFill/>
                  </a14:hiddenFill>
                </a:ext>
              </a:extLst>
            </p:spPr>
          </p:cxnSp>
          <p:cxnSp>
            <p:nvCxnSpPr>
              <p:cNvPr id="90" name="Straight Connector 30"/>
              <p:cNvCxnSpPr>
                <a:cxnSpLocks noChangeShapeType="1"/>
              </p:cNvCxnSpPr>
              <p:nvPr userDrawn="1"/>
            </p:nvCxnSpPr>
            <p:spPr bwMode="auto">
              <a:xfrm>
                <a:off x="443344" y="4028902"/>
                <a:ext cx="8229600" cy="1588"/>
              </a:xfrm>
              <a:prstGeom prst="line">
                <a:avLst/>
              </a:prstGeom>
              <a:noFill/>
              <a:ln w="6350">
                <a:solidFill>
                  <a:srgbClr val="666666"/>
                </a:solidFill>
                <a:round/>
                <a:headEnd/>
                <a:tailEnd/>
              </a:ln>
              <a:extLst>
                <a:ext uri="{909E8E84-426E-40DD-AFC4-6F175D3DCCD1}">
                  <a14:hiddenFill xmlns:a14="http://schemas.microsoft.com/office/drawing/2010/main">
                    <a:noFill/>
                  </a14:hiddenFill>
                </a:ext>
              </a:extLst>
            </p:spPr>
          </p:cxnSp>
          <p:cxnSp>
            <p:nvCxnSpPr>
              <p:cNvPr id="91" name="Straight Connector 31"/>
              <p:cNvCxnSpPr>
                <a:cxnSpLocks noChangeShapeType="1"/>
              </p:cNvCxnSpPr>
              <p:nvPr userDrawn="1"/>
            </p:nvCxnSpPr>
            <p:spPr bwMode="auto">
              <a:xfrm>
                <a:off x="443344" y="3663142"/>
                <a:ext cx="8229600" cy="1588"/>
              </a:xfrm>
              <a:prstGeom prst="line">
                <a:avLst/>
              </a:prstGeom>
              <a:noFill/>
              <a:ln w="6350">
                <a:solidFill>
                  <a:srgbClr val="666666"/>
                </a:solidFill>
                <a:round/>
                <a:headEnd/>
                <a:tailEnd/>
              </a:ln>
              <a:extLst>
                <a:ext uri="{909E8E84-426E-40DD-AFC4-6F175D3DCCD1}">
                  <a14:hiddenFill xmlns:a14="http://schemas.microsoft.com/office/drawing/2010/main">
                    <a:noFill/>
                  </a14:hiddenFill>
                </a:ext>
              </a:extLst>
            </p:spPr>
          </p:cxnSp>
          <p:cxnSp>
            <p:nvCxnSpPr>
              <p:cNvPr id="92" name="Straight Connector 32"/>
              <p:cNvCxnSpPr>
                <a:cxnSpLocks noChangeShapeType="1"/>
              </p:cNvCxnSpPr>
              <p:nvPr userDrawn="1"/>
            </p:nvCxnSpPr>
            <p:spPr bwMode="auto">
              <a:xfrm>
                <a:off x="443344" y="3302924"/>
                <a:ext cx="8229600" cy="1588"/>
              </a:xfrm>
              <a:prstGeom prst="line">
                <a:avLst/>
              </a:prstGeom>
              <a:noFill/>
              <a:ln w="6350">
                <a:solidFill>
                  <a:srgbClr val="666666"/>
                </a:solidFill>
                <a:round/>
                <a:headEnd/>
                <a:tailEnd/>
              </a:ln>
              <a:extLst>
                <a:ext uri="{909E8E84-426E-40DD-AFC4-6F175D3DCCD1}">
                  <a14:hiddenFill xmlns:a14="http://schemas.microsoft.com/office/drawing/2010/main">
                    <a:noFill/>
                  </a14:hiddenFill>
                </a:ext>
              </a:extLst>
            </p:spPr>
          </p:cxnSp>
          <p:cxnSp>
            <p:nvCxnSpPr>
              <p:cNvPr id="93" name="Straight Connector 33"/>
              <p:cNvCxnSpPr>
                <a:cxnSpLocks noChangeShapeType="1"/>
              </p:cNvCxnSpPr>
              <p:nvPr userDrawn="1"/>
            </p:nvCxnSpPr>
            <p:spPr bwMode="auto">
              <a:xfrm>
                <a:off x="443344" y="2926080"/>
                <a:ext cx="8229600" cy="1588"/>
              </a:xfrm>
              <a:prstGeom prst="line">
                <a:avLst/>
              </a:prstGeom>
              <a:noFill/>
              <a:ln w="6350">
                <a:solidFill>
                  <a:srgbClr val="666666"/>
                </a:solidFill>
                <a:round/>
                <a:headEnd/>
                <a:tailEnd/>
              </a:ln>
              <a:extLst>
                <a:ext uri="{909E8E84-426E-40DD-AFC4-6F175D3DCCD1}">
                  <a14:hiddenFill xmlns:a14="http://schemas.microsoft.com/office/drawing/2010/main">
                    <a:noFill/>
                  </a14:hiddenFill>
                </a:ext>
              </a:extLst>
            </p:spPr>
          </p:cxnSp>
          <p:cxnSp>
            <p:nvCxnSpPr>
              <p:cNvPr id="94" name="Straight Connector 34"/>
              <p:cNvCxnSpPr>
                <a:cxnSpLocks noChangeShapeType="1"/>
              </p:cNvCxnSpPr>
              <p:nvPr userDrawn="1"/>
            </p:nvCxnSpPr>
            <p:spPr bwMode="auto">
              <a:xfrm>
                <a:off x="443344" y="2565862"/>
                <a:ext cx="8229600" cy="1588"/>
              </a:xfrm>
              <a:prstGeom prst="line">
                <a:avLst/>
              </a:prstGeom>
              <a:noFill/>
              <a:ln w="6350">
                <a:solidFill>
                  <a:srgbClr val="666666"/>
                </a:solidFill>
                <a:round/>
                <a:headEnd/>
                <a:tailEnd/>
              </a:ln>
              <a:extLst>
                <a:ext uri="{909E8E84-426E-40DD-AFC4-6F175D3DCCD1}">
                  <a14:hiddenFill xmlns:a14="http://schemas.microsoft.com/office/drawing/2010/main">
                    <a:noFill/>
                  </a14:hiddenFill>
                </a:ext>
              </a:extLst>
            </p:spPr>
          </p:cxnSp>
        </p:grpSp>
        <p:grpSp>
          <p:nvGrpSpPr>
            <p:cNvPr id="74" name="Group 82"/>
            <p:cNvGrpSpPr>
              <a:grpSpLocks/>
            </p:cNvGrpSpPr>
            <p:nvPr userDrawn="1"/>
          </p:nvGrpSpPr>
          <p:grpSpPr bwMode="auto">
            <a:xfrm>
              <a:off x="2202964" y="1819866"/>
              <a:ext cx="6474903" cy="3657600"/>
              <a:chOff x="2202964" y="1819866"/>
              <a:chExt cx="6474903" cy="3657600"/>
            </a:xfrm>
          </p:grpSpPr>
          <p:cxnSp>
            <p:nvCxnSpPr>
              <p:cNvPr id="75" name="Straight Connector 16"/>
              <p:cNvCxnSpPr>
                <a:cxnSpLocks noChangeShapeType="1"/>
              </p:cNvCxnSpPr>
              <p:nvPr userDrawn="1"/>
            </p:nvCxnSpPr>
            <p:spPr bwMode="auto">
              <a:xfrm rot="5400000">
                <a:off x="374958" y="3647872"/>
                <a:ext cx="3657600" cy="1588"/>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76" name="Straight Connector 17"/>
              <p:cNvCxnSpPr>
                <a:cxnSpLocks noChangeShapeType="1"/>
              </p:cNvCxnSpPr>
              <p:nvPr userDrawn="1"/>
            </p:nvCxnSpPr>
            <p:spPr bwMode="auto">
              <a:xfrm rot="5400000">
                <a:off x="1022290" y="3647872"/>
                <a:ext cx="3657600" cy="1588"/>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77" name="Straight Connector 18"/>
              <p:cNvCxnSpPr>
                <a:cxnSpLocks noChangeShapeType="1"/>
              </p:cNvCxnSpPr>
              <p:nvPr userDrawn="1"/>
            </p:nvCxnSpPr>
            <p:spPr bwMode="auto">
              <a:xfrm rot="5400000">
                <a:off x="1669622" y="3647872"/>
                <a:ext cx="3657600" cy="1588"/>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79" name="Straight Connector 19"/>
              <p:cNvCxnSpPr>
                <a:cxnSpLocks noChangeShapeType="1"/>
              </p:cNvCxnSpPr>
              <p:nvPr userDrawn="1"/>
            </p:nvCxnSpPr>
            <p:spPr bwMode="auto">
              <a:xfrm rot="5400000">
                <a:off x="2316954" y="3647872"/>
                <a:ext cx="3657600" cy="1588"/>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80" name="Straight Connector 20"/>
              <p:cNvCxnSpPr>
                <a:cxnSpLocks noChangeShapeType="1"/>
              </p:cNvCxnSpPr>
              <p:nvPr userDrawn="1"/>
            </p:nvCxnSpPr>
            <p:spPr bwMode="auto">
              <a:xfrm rot="5400000">
                <a:off x="2964286" y="3647872"/>
                <a:ext cx="3657600" cy="1588"/>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81" name="Straight Connector 21"/>
              <p:cNvCxnSpPr>
                <a:cxnSpLocks noChangeShapeType="1"/>
              </p:cNvCxnSpPr>
              <p:nvPr userDrawn="1"/>
            </p:nvCxnSpPr>
            <p:spPr bwMode="auto">
              <a:xfrm rot="5400000">
                <a:off x="3611618" y="3647872"/>
                <a:ext cx="3657600" cy="1588"/>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82" name="Straight Connector 22"/>
              <p:cNvCxnSpPr>
                <a:cxnSpLocks noChangeShapeType="1"/>
              </p:cNvCxnSpPr>
              <p:nvPr userDrawn="1"/>
            </p:nvCxnSpPr>
            <p:spPr bwMode="auto">
              <a:xfrm rot="5400000">
                <a:off x="4258950" y="3647872"/>
                <a:ext cx="3657600" cy="1588"/>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83" name="Straight Connector 23"/>
              <p:cNvCxnSpPr>
                <a:cxnSpLocks noChangeShapeType="1"/>
              </p:cNvCxnSpPr>
              <p:nvPr userDrawn="1"/>
            </p:nvCxnSpPr>
            <p:spPr bwMode="auto">
              <a:xfrm rot="5400000">
                <a:off x="4906282" y="3647872"/>
                <a:ext cx="3657600" cy="1588"/>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84" name="Straight Connector 24"/>
              <p:cNvCxnSpPr>
                <a:cxnSpLocks noChangeShapeType="1"/>
              </p:cNvCxnSpPr>
              <p:nvPr userDrawn="1"/>
            </p:nvCxnSpPr>
            <p:spPr bwMode="auto">
              <a:xfrm rot="5400000">
                <a:off x="5553614" y="3647872"/>
                <a:ext cx="3657600" cy="1588"/>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85" name="Straight Connector 25"/>
              <p:cNvCxnSpPr>
                <a:cxnSpLocks noChangeShapeType="1"/>
              </p:cNvCxnSpPr>
              <p:nvPr userDrawn="1"/>
            </p:nvCxnSpPr>
            <p:spPr bwMode="auto">
              <a:xfrm rot="5400000">
                <a:off x="6200946" y="3647872"/>
                <a:ext cx="3657600" cy="1588"/>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86" name="Straight Connector 26"/>
              <p:cNvCxnSpPr>
                <a:cxnSpLocks noChangeShapeType="1"/>
              </p:cNvCxnSpPr>
              <p:nvPr userDrawn="1"/>
            </p:nvCxnSpPr>
            <p:spPr bwMode="auto">
              <a:xfrm rot="5400000">
                <a:off x="6848273" y="3647872"/>
                <a:ext cx="3657600" cy="1588"/>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grpSp>
      </p:grpSp>
      <p:sp>
        <p:nvSpPr>
          <p:cNvPr id="95" name="TextBox 36"/>
          <p:cNvSpPr txBox="1">
            <a:spLocks noChangeArrowheads="1"/>
          </p:cNvSpPr>
          <p:nvPr userDrawn="1"/>
        </p:nvSpPr>
        <p:spPr bwMode="auto">
          <a:xfrm>
            <a:off x="512764" y="1566865"/>
            <a:ext cx="884237" cy="18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lnSpc>
                <a:spcPts val="1050"/>
              </a:lnSpc>
              <a:spcBef>
                <a:spcPts val="1125"/>
              </a:spcBef>
              <a:buClr>
                <a:schemeClr val="accent1"/>
              </a:buClr>
              <a:buFont typeface="Wingdings 2" pitchFamily="18" charset="2"/>
              <a:buNone/>
              <a:defRPr/>
            </a:pPr>
            <a:r>
              <a:rPr lang="en-US" sz="600" b="1">
                <a:solidFill>
                  <a:srgbClr val="000000"/>
                </a:solidFill>
                <a:latin typeface="Arial" charset="0"/>
                <a:ea typeface="+mn-ea"/>
              </a:rPr>
              <a:t>WEEK NUMBER</a:t>
            </a:r>
          </a:p>
        </p:txBody>
      </p:sp>
      <p:sp>
        <p:nvSpPr>
          <p:cNvPr id="96" name="TextBox 37"/>
          <p:cNvSpPr txBox="1">
            <a:spLocks noChangeArrowheads="1"/>
          </p:cNvSpPr>
          <p:nvPr userDrawn="1"/>
        </p:nvSpPr>
        <p:spPr bwMode="auto">
          <a:xfrm>
            <a:off x="512764" y="1939925"/>
            <a:ext cx="884237" cy="179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lnSpc>
                <a:spcPts val="1050"/>
              </a:lnSpc>
              <a:spcBef>
                <a:spcPts val="1125"/>
              </a:spcBef>
              <a:buClr>
                <a:schemeClr val="accent1"/>
              </a:buClr>
              <a:buFont typeface="Wingdings 2" pitchFamily="18" charset="2"/>
              <a:buNone/>
              <a:defRPr/>
            </a:pPr>
            <a:r>
              <a:rPr lang="en-US" sz="600" b="1">
                <a:solidFill>
                  <a:srgbClr val="000000"/>
                </a:solidFill>
                <a:latin typeface="Arial" charset="0"/>
                <a:ea typeface="+mn-ea"/>
              </a:rPr>
              <a:t>STARTS ON</a:t>
            </a:r>
          </a:p>
        </p:txBody>
      </p:sp>
      <p:cxnSp>
        <p:nvCxnSpPr>
          <p:cNvPr id="97" name="Straight Connector 39"/>
          <p:cNvCxnSpPr>
            <a:cxnSpLocks noChangeShapeType="1"/>
          </p:cNvCxnSpPr>
          <p:nvPr userDrawn="1"/>
        </p:nvCxnSpPr>
        <p:spPr bwMode="auto">
          <a:xfrm>
            <a:off x="442913" y="2200275"/>
            <a:ext cx="8229600" cy="1588"/>
          </a:xfrm>
          <a:prstGeom prst="line">
            <a:avLst/>
          </a:prstGeom>
          <a:noFill/>
          <a:ln w="19050">
            <a:solidFill>
              <a:srgbClr val="666666"/>
            </a:solidFill>
            <a:round/>
            <a:headEnd/>
            <a:tailEnd/>
          </a:ln>
          <a:extLst>
            <a:ext uri="{909E8E84-426E-40DD-AFC4-6F175D3DCCD1}">
              <a14:hiddenFill xmlns:a14="http://schemas.microsoft.com/office/drawing/2010/main">
                <a:noFill/>
              </a14:hiddenFill>
            </a:ext>
          </a:extLst>
        </p:spPr>
      </p:cxnSp>
      <p:cxnSp>
        <p:nvCxnSpPr>
          <p:cNvPr id="98" name="Straight Connector 40"/>
          <p:cNvCxnSpPr>
            <a:cxnSpLocks noChangeShapeType="1"/>
          </p:cNvCxnSpPr>
          <p:nvPr userDrawn="1"/>
        </p:nvCxnSpPr>
        <p:spPr bwMode="auto">
          <a:xfrm>
            <a:off x="442913" y="5486400"/>
            <a:ext cx="8229600" cy="1588"/>
          </a:xfrm>
          <a:prstGeom prst="line">
            <a:avLst/>
          </a:prstGeom>
          <a:noFill/>
          <a:ln w="19050">
            <a:solidFill>
              <a:srgbClr val="666666"/>
            </a:solidFill>
            <a:round/>
            <a:headEnd/>
            <a:tailEnd/>
          </a:ln>
          <a:extLst>
            <a:ext uri="{909E8E84-426E-40DD-AFC4-6F175D3DCCD1}">
              <a14:hiddenFill xmlns:a14="http://schemas.microsoft.com/office/drawing/2010/main">
                <a:noFill/>
              </a14:hiddenFill>
            </a:ext>
          </a:extLst>
        </p:spPr>
      </p:cxnSp>
      <p:sp>
        <p:nvSpPr>
          <p:cNvPr id="99" name="Freeform 40"/>
          <p:cNvSpPr>
            <a:spLocks/>
          </p:cNvSpPr>
          <p:nvPr userDrawn="1"/>
        </p:nvSpPr>
        <p:spPr bwMode="auto">
          <a:xfrm>
            <a:off x="1555751" y="1468440"/>
            <a:ext cx="7102475" cy="4027487"/>
          </a:xfrm>
          <a:custGeom>
            <a:avLst/>
            <a:gdLst>
              <a:gd name="T0" fmla="*/ 0 w 7101191"/>
              <a:gd name="T1" fmla="*/ 4028195 h 4027251"/>
              <a:gd name="T2" fmla="*/ 0 w 7101191"/>
              <a:gd name="T3" fmla="*/ 0 h 4027251"/>
              <a:gd name="T4" fmla="*/ 7106328 w 7101191"/>
              <a:gd name="T5" fmla="*/ 0 h 4027251"/>
              <a:gd name="T6" fmla="*/ 0 60000 65536"/>
              <a:gd name="T7" fmla="*/ 0 60000 65536"/>
              <a:gd name="T8" fmla="*/ 0 60000 65536"/>
            </a:gdLst>
            <a:ahLst/>
            <a:cxnLst>
              <a:cxn ang="T6">
                <a:pos x="T0" y="T1"/>
              </a:cxn>
              <a:cxn ang="T7">
                <a:pos x="T2" y="T3"/>
              </a:cxn>
              <a:cxn ang="T8">
                <a:pos x="T4" y="T5"/>
              </a:cxn>
            </a:cxnLst>
            <a:rect l="0" t="0" r="r" b="b"/>
            <a:pathLst>
              <a:path w="7101191" h="4027251">
                <a:moveTo>
                  <a:pt x="0" y="4027251"/>
                </a:moveTo>
                <a:lnTo>
                  <a:pt x="0" y="0"/>
                </a:lnTo>
                <a:lnTo>
                  <a:pt x="7101191" y="0"/>
                </a:lnTo>
              </a:path>
            </a:pathLst>
          </a:custGeom>
          <a:noFill/>
          <a:ln w="19050" cap="flat" cmpd="sng">
            <a:solidFill>
              <a:srgbClr val="666666"/>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en-US" sz="1350"/>
          </a:p>
        </p:txBody>
      </p:sp>
      <p:cxnSp>
        <p:nvCxnSpPr>
          <p:cNvPr id="100" name="Straight Connector 42"/>
          <p:cNvCxnSpPr>
            <a:cxnSpLocks noChangeShapeType="1"/>
          </p:cNvCxnSpPr>
          <p:nvPr userDrawn="1"/>
        </p:nvCxnSpPr>
        <p:spPr bwMode="auto">
          <a:xfrm>
            <a:off x="1546226" y="1828800"/>
            <a:ext cx="649288" cy="228600"/>
          </a:xfrm>
          <a:prstGeom prst="line">
            <a:avLst/>
          </a:prstGeom>
          <a:noFill/>
          <a:ln w="19050">
            <a:solidFill>
              <a:srgbClr val="666666"/>
            </a:solidFill>
            <a:round/>
            <a:headEnd/>
            <a:tailEnd/>
          </a:ln>
          <a:extLst>
            <a:ext uri="{909E8E84-426E-40DD-AFC4-6F175D3DCCD1}">
              <a14:hiddenFill xmlns:a14="http://schemas.microsoft.com/office/drawing/2010/main">
                <a:noFill/>
              </a14:hiddenFill>
            </a:ext>
          </a:extLst>
        </p:spPr>
      </p:cxnSp>
      <p:sp>
        <p:nvSpPr>
          <p:cNvPr id="39" name="Text Placeholder 12"/>
          <p:cNvSpPr>
            <a:spLocks noGrp="1"/>
          </p:cNvSpPr>
          <p:nvPr>
            <p:ph type="body" sz="quarter" idx="33"/>
          </p:nvPr>
        </p:nvSpPr>
        <p:spPr>
          <a:xfrm>
            <a:off x="1546225" y="1835813"/>
            <a:ext cx="645912" cy="354728"/>
          </a:xfrm>
          <a:prstGeom prst="rect">
            <a:avLst/>
          </a:prstGeom>
          <a:ln w="6350">
            <a:noFill/>
          </a:ln>
        </p:spPr>
        <p:txBody>
          <a:bodyPr anchor="ctr"/>
          <a:lstStyle>
            <a:lvl1pPr marL="0" indent="0" algn="ctr">
              <a:lnSpc>
                <a:spcPct val="100000"/>
              </a:lnSpc>
              <a:spcBef>
                <a:spcPts val="0"/>
              </a:spcBef>
              <a:buNone/>
              <a:defRPr sz="675" b="1" cap="all" baseline="0">
                <a:solidFill>
                  <a:srgbClr val="4D4D4D"/>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40" name="Text Placeholder 12"/>
          <p:cNvSpPr>
            <a:spLocks noGrp="1"/>
          </p:cNvSpPr>
          <p:nvPr>
            <p:ph type="body" sz="quarter" idx="34"/>
          </p:nvPr>
        </p:nvSpPr>
        <p:spPr>
          <a:xfrm>
            <a:off x="2203314" y="1835813"/>
            <a:ext cx="646889" cy="354728"/>
          </a:xfrm>
          <a:prstGeom prst="rect">
            <a:avLst/>
          </a:prstGeom>
          <a:ln w="6350">
            <a:noFill/>
          </a:ln>
        </p:spPr>
        <p:txBody>
          <a:bodyPr anchor="ctr"/>
          <a:lstStyle>
            <a:lvl1pPr marL="0" indent="0" algn="ctr">
              <a:lnSpc>
                <a:spcPct val="100000"/>
              </a:lnSpc>
              <a:spcBef>
                <a:spcPts val="0"/>
              </a:spcBef>
              <a:buNone/>
              <a:defRPr sz="675" b="1" cap="all" baseline="0">
                <a:solidFill>
                  <a:srgbClr val="4D4D4D"/>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41" name="Text Placeholder 12"/>
          <p:cNvSpPr>
            <a:spLocks noGrp="1"/>
          </p:cNvSpPr>
          <p:nvPr>
            <p:ph type="body" sz="quarter" idx="35"/>
          </p:nvPr>
        </p:nvSpPr>
        <p:spPr>
          <a:xfrm>
            <a:off x="2850206" y="1835813"/>
            <a:ext cx="651754" cy="354728"/>
          </a:xfrm>
          <a:prstGeom prst="rect">
            <a:avLst/>
          </a:prstGeom>
          <a:ln w="6350">
            <a:noFill/>
          </a:ln>
        </p:spPr>
        <p:txBody>
          <a:bodyPr anchor="ctr"/>
          <a:lstStyle>
            <a:lvl1pPr marL="0" indent="0" algn="ctr">
              <a:lnSpc>
                <a:spcPct val="100000"/>
              </a:lnSpc>
              <a:spcBef>
                <a:spcPts val="0"/>
              </a:spcBef>
              <a:buNone/>
              <a:defRPr sz="675" b="1" cap="all" baseline="0">
                <a:solidFill>
                  <a:srgbClr val="4D4D4D"/>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42" name="Text Placeholder 12"/>
          <p:cNvSpPr>
            <a:spLocks noGrp="1"/>
          </p:cNvSpPr>
          <p:nvPr>
            <p:ph type="body" sz="quarter" idx="36"/>
          </p:nvPr>
        </p:nvSpPr>
        <p:spPr>
          <a:xfrm>
            <a:off x="3497094" y="1835813"/>
            <a:ext cx="642026" cy="354728"/>
          </a:xfrm>
          <a:prstGeom prst="rect">
            <a:avLst/>
          </a:prstGeom>
          <a:ln w="6350">
            <a:noFill/>
          </a:ln>
        </p:spPr>
        <p:txBody>
          <a:bodyPr anchor="ctr"/>
          <a:lstStyle>
            <a:lvl1pPr marL="0" indent="0" algn="ctr">
              <a:lnSpc>
                <a:spcPct val="100000"/>
              </a:lnSpc>
              <a:spcBef>
                <a:spcPts val="0"/>
              </a:spcBef>
              <a:buNone/>
              <a:defRPr sz="675" b="1" cap="all" baseline="0">
                <a:solidFill>
                  <a:srgbClr val="4D4D4D"/>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43" name="Text Placeholder 12"/>
          <p:cNvSpPr>
            <a:spLocks noGrp="1"/>
          </p:cNvSpPr>
          <p:nvPr>
            <p:ph type="body" sz="quarter" idx="37"/>
          </p:nvPr>
        </p:nvSpPr>
        <p:spPr>
          <a:xfrm>
            <a:off x="4139118" y="1835813"/>
            <a:ext cx="649224" cy="354728"/>
          </a:xfrm>
          <a:prstGeom prst="rect">
            <a:avLst/>
          </a:prstGeom>
          <a:ln w="6350">
            <a:noFill/>
          </a:ln>
        </p:spPr>
        <p:txBody>
          <a:bodyPr anchor="ctr"/>
          <a:lstStyle>
            <a:lvl1pPr marL="0" indent="0" algn="ctr">
              <a:lnSpc>
                <a:spcPct val="100000"/>
              </a:lnSpc>
              <a:spcBef>
                <a:spcPts val="0"/>
              </a:spcBef>
              <a:buNone/>
              <a:defRPr sz="675" b="1" cap="all" baseline="0">
                <a:solidFill>
                  <a:srgbClr val="4D4D4D"/>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44" name="Text Placeholder 12"/>
          <p:cNvSpPr>
            <a:spLocks noGrp="1"/>
          </p:cNvSpPr>
          <p:nvPr>
            <p:ph type="body" sz="quarter" idx="38"/>
          </p:nvPr>
        </p:nvSpPr>
        <p:spPr>
          <a:xfrm>
            <a:off x="4795736" y="1835813"/>
            <a:ext cx="649224" cy="354728"/>
          </a:xfrm>
          <a:prstGeom prst="rect">
            <a:avLst/>
          </a:prstGeom>
          <a:ln w="6350">
            <a:noFill/>
          </a:ln>
        </p:spPr>
        <p:txBody>
          <a:bodyPr anchor="ctr"/>
          <a:lstStyle>
            <a:lvl1pPr marL="0" indent="0" algn="ctr">
              <a:lnSpc>
                <a:spcPct val="100000"/>
              </a:lnSpc>
              <a:spcBef>
                <a:spcPts val="0"/>
              </a:spcBef>
              <a:buNone/>
              <a:defRPr sz="675" b="1" cap="all" baseline="0">
                <a:solidFill>
                  <a:srgbClr val="4D4D4D"/>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45" name="Text Placeholder 12"/>
          <p:cNvSpPr>
            <a:spLocks noGrp="1"/>
          </p:cNvSpPr>
          <p:nvPr>
            <p:ph type="body" sz="quarter" idx="39"/>
          </p:nvPr>
        </p:nvSpPr>
        <p:spPr>
          <a:xfrm>
            <a:off x="5437760" y="1835813"/>
            <a:ext cx="649224" cy="354728"/>
          </a:xfrm>
          <a:prstGeom prst="rect">
            <a:avLst/>
          </a:prstGeom>
          <a:ln w="6350">
            <a:noFill/>
          </a:ln>
        </p:spPr>
        <p:txBody>
          <a:bodyPr anchor="ctr"/>
          <a:lstStyle>
            <a:lvl1pPr marL="0" indent="0" algn="ctr">
              <a:lnSpc>
                <a:spcPct val="100000"/>
              </a:lnSpc>
              <a:spcBef>
                <a:spcPts val="0"/>
              </a:spcBef>
              <a:buNone/>
              <a:defRPr sz="675" b="1" cap="all" baseline="0">
                <a:solidFill>
                  <a:srgbClr val="4D4D4D"/>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46" name="Text Placeholder 12"/>
          <p:cNvSpPr>
            <a:spLocks noGrp="1"/>
          </p:cNvSpPr>
          <p:nvPr>
            <p:ph type="body" sz="quarter" idx="40"/>
          </p:nvPr>
        </p:nvSpPr>
        <p:spPr>
          <a:xfrm>
            <a:off x="6084651" y="1835813"/>
            <a:ext cx="651754" cy="354728"/>
          </a:xfrm>
          <a:prstGeom prst="rect">
            <a:avLst/>
          </a:prstGeom>
          <a:ln w="6350">
            <a:noFill/>
          </a:ln>
        </p:spPr>
        <p:txBody>
          <a:bodyPr anchor="ctr"/>
          <a:lstStyle>
            <a:lvl1pPr marL="0" indent="0" algn="ctr">
              <a:lnSpc>
                <a:spcPct val="100000"/>
              </a:lnSpc>
              <a:spcBef>
                <a:spcPts val="0"/>
              </a:spcBef>
              <a:buNone/>
              <a:defRPr sz="675" b="1" cap="all" baseline="0">
                <a:solidFill>
                  <a:srgbClr val="4D4D4D"/>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47" name="Text Placeholder 12"/>
          <p:cNvSpPr>
            <a:spLocks noGrp="1"/>
          </p:cNvSpPr>
          <p:nvPr>
            <p:ph type="body" sz="quarter" idx="41"/>
          </p:nvPr>
        </p:nvSpPr>
        <p:spPr>
          <a:xfrm>
            <a:off x="6731540" y="1835813"/>
            <a:ext cx="646890" cy="354728"/>
          </a:xfrm>
          <a:prstGeom prst="rect">
            <a:avLst/>
          </a:prstGeom>
          <a:ln w="6350">
            <a:noFill/>
          </a:ln>
        </p:spPr>
        <p:txBody>
          <a:bodyPr anchor="ctr"/>
          <a:lstStyle>
            <a:lvl1pPr marL="0" indent="0" algn="ctr">
              <a:lnSpc>
                <a:spcPct val="100000"/>
              </a:lnSpc>
              <a:spcBef>
                <a:spcPts val="0"/>
              </a:spcBef>
              <a:buNone/>
              <a:defRPr sz="675" b="1" cap="all" baseline="0">
                <a:solidFill>
                  <a:srgbClr val="4D4D4D"/>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48" name="Text Placeholder 12"/>
          <p:cNvSpPr>
            <a:spLocks noGrp="1"/>
          </p:cNvSpPr>
          <p:nvPr>
            <p:ph type="body" sz="quarter" idx="42"/>
          </p:nvPr>
        </p:nvSpPr>
        <p:spPr>
          <a:xfrm>
            <a:off x="7383292" y="1835813"/>
            <a:ext cx="649224" cy="354728"/>
          </a:xfrm>
          <a:prstGeom prst="rect">
            <a:avLst/>
          </a:prstGeom>
          <a:ln w="6350">
            <a:noFill/>
          </a:ln>
        </p:spPr>
        <p:txBody>
          <a:bodyPr anchor="ctr"/>
          <a:lstStyle>
            <a:lvl1pPr marL="0" indent="0" algn="ctr">
              <a:lnSpc>
                <a:spcPct val="100000"/>
              </a:lnSpc>
              <a:spcBef>
                <a:spcPts val="0"/>
              </a:spcBef>
              <a:buNone/>
              <a:defRPr sz="675" b="1" cap="all" baseline="0">
                <a:solidFill>
                  <a:srgbClr val="4D4D4D"/>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49" name="Text Placeholder 12"/>
          <p:cNvSpPr>
            <a:spLocks noGrp="1"/>
          </p:cNvSpPr>
          <p:nvPr>
            <p:ph type="body" sz="quarter" idx="43"/>
          </p:nvPr>
        </p:nvSpPr>
        <p:spPr>
          <a:xfrm>
            <a:off x="8025320" y="1835813"/>
            <a:ext cx="653169" cy="354728"/>
          </a:xfrm>
          <a:prstGeom prst="rect">
            <a:avLst/>
          </a:prstGeom>
          <a:ln w="6350">
            <a:noFill/>
          </a:ln>
        </p:spPr>
        <p:txBody>
          <a:bodyPr anchor="ctr"/>
          <a:lstStyle>
            <a:lvl1pPr marL="0" indent="0" algn="ctr">
              <a:lnSpc>
                <a:spcPct val="100000"/>
              </a:lnSpc>
              <a:spcBef>
                <a:spcPts val="0"/>
              </a:spcBef>
              <a:buNone/>
              <a:defRPr sz="675" b="1" cap="all" baseline="0">
                <a:solidFill>
                  <a:srgbClr val="4D4D4D"/>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50" name="Text Placeholder 12"/>
          <p:cNvSpPr>
            <a:spLocks noGrp="1"/>
          </p:cNvSpPr>
          <p:nvPr>
            <p:ph type="body" sz="quarter" idx="45"/>
          </p:nvPr>
        </p:nvSpPr>
        <p:spPr>
          <a:xfrm>
            <a:off x="469240" y="2230260"/>
            <a:ext cx="1055427" cy="320040"/>
          </a:xfrm>
          <a:prstGeom prst="rect">
            <a:avLst/>
          </a:prstGeom>
          <a:ln w="6350">
            <a:noFill/>
          </a:ln>
        </p:spPr>
        <p:txBody>
          <a:bodyPr anchor="ctr"/>
          <a:lstStyle>
            <a:lvl1pPr marL="0" indent="0" algn="l">
              <a:lnSpc>
                <a:spcPct val="100000"/>
              </a:lnSpc>
              <a:spcBef>
                <a:spcPts val="0"/>
              </a:spcBef>
              <a:buNone/>
              <a:defRPr sz="675" b="1" cap="all" baseline="0">
                <a:solidFill>
                  <a:srgbClr val="4D4D4D"/>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51" name="Text Placeholder 12"/>
          <p:cNvSpPr>
            <a:spLocks noGrp="1"/>
          </p:cNvSpPr>
          <p:nvPr>
            <p:ph type="body" sz="quarter" idx="46"/>
          </p:nvPr>
        </p:nvSpPr>
        <p:spPr>
          <a:xfrm>
            <a:off x="469240" y="2595570"/>
            <a:ext cx="1055427" cy="320040"/>
          </a:xfrm>
          <a:prstGeom prst="rect">
            <a:avLst/>
          </a:prstGeom>
          <a:ln w="6350">
            <a:noFill/>
          </a:ln>
        </p:spPr>
        <p:txBody>
          <a:bodyPr anchor="ctr"/>
          <a:lstStyle>
            <a:lvl1pPr marL="0" indent="0" algn="l">
              <a:lnSpc>
                <a:spcPct val="100000"/>
              </a:lnSpc>
              <a:spcBef>
                <a:spcPts val="0"/>
              </a:spcBef>
              <a:buNone/>
              <a:defRPr sz="675" b="1" cap="all" baseline="0">
                <a:solidFill>
                  <a:srgbClr val="4D4D4D"/>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52" name="Text Placeholder 12"/>
          <p:cNvSpPr>
            <a:spLocks noGrp="1"/>
          </p:cNvSpPr>
          <p:nvPr>
            <p:ph type="body" sz="quarter" idx="47"/>
          </p:nvPr>
        </p:nvSpPr>
        <p:spPr>
          <a:xfrm>
            <a:off x="469240" y="2960880"/>
            <a:ext cx="1055427" cy="320040"/>
          </a:xfrm>
          <a:prstGeom prst="rect">
            <a:avLst/>
          </a:prstGeom>
          <a:ln w="6350">
            <a:noFill/>
          </a:ln>
        </p:spPr>
        <p:txBody>
          <a:bodyPr anchor="ctr"/>
          <a:lstStyle>
            <a:lvl1pPr marL="0" indent="0" algn="l">
              <a:lnSpc>
                <a:spcPct val="100000"/>
              </a:lnSpc>
              <a:spcBef>
                <a:spcPts val="0"/>
              </a:spcBef>
              <a:buNone/>
              <a:defRPr sz="675" b="1" cap="all" baseline="0">
                <a:solidFill>
                  <a:srgbClr val="4D4D4D"/>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53" name="Text Placeholder 12"/>
          <p:cNvSpPr>
            <a:spLocks noGrp="1"/>
          </p:cNvSpPr>
          <p:nvPr>
            <p:ph type="body" sz="quarter" idx="48"/>
          </p:nvPr>
        </p:nvSpPr>
        <p:spPr>
          <a:xfrm>
            <a:off x="469240" y="3326190"/>
            <a:ext cx="1055427" cy="320040"/>
          </a:xfrm>
          <a:prstGeom prst="rect">
            <a:avLst/>
          </a:prstGeom>
          <a:ln w="6350">
            <a:noFill/>
          </a:ln>
        </p:spPr>
        <p:txBody>
          <a:bodyPr anchor="ctr"/>
          <a:lstStyle>
            <a:lvl1pPr marL="0" indent="0" algn="l">
              <a:lnSpc>
                <a:spcPct val="100000"/>
              </a:lnSpc>
              <a:spcBef>
                <a:spcPts val="0"/>
              </a:spcBef>
              <a:buNone/>
              <a:defRPr sz="675" b="1" cap="all" baseline="0">
                <a:solidFill>
                  <a:srgbClr val="4D4D4D"/>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54" name="Text Placeholder 12"/>
          <p:cNvSpPr>
            <a:spLocks noGrp="1"/>
          </p:cNvSpPr>
          <p:nvPr>
            <p:ph type="body" sz="quarter" idx="49"/>
          </p:nvPr>
        </p:nvSpPr>
        <p:spPr>
          <a:xfrm>
            <a:off x="469240" y="3691500"/>
            <a:ext cx="1055427" cy="320040"/>
          </a:xfrm>
          <a:prstGeom prst="rect">
            <a:avLst/>
          </a:prstGeom>
          <a:ln w="6350">
            <a:noFill/>
          </a:ln>
        </p:spPr>
        <p:txBody>
          <a:bodyPr anchor="ctr"/>
          <a:lstStyle>
            <a:lvl1pPr marL="0" indent="0" algn="l">
              <a:lnSpc>
                <a:spcPct val="100000"/>
              </a:lnSpc>
              <a:spcBef>
                <a:spcPts val="0"/>
              </a:spcBef>
              <a:buNone/>
              <a:defRPr sz="675" b="1" cap="all" baseline="0">
                <a:solidFill>
                  <a:srgbClr val="4D4D4D"/>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55" name="Text Placeholder 12"/>
          <p:cNvSpPr>
            <a:spLocks noGrp="1"/>
          </p:cNvSpPr>
          <p:nvPr>
            <p:ph type="body" sz="quarter" idx="50"/>
          </p:nvPr>
        </p:nvSpPr>
        <p:spPr>
          <a:xfrm>
            <a:off x="469240" y="4056810"/>
            <a:ext cx="1055427" cy="320040"/>
          </a:xfrm>
          <a:prstGeom prst="rect">
            <a:avLst/>
          </a:prstGeom>
          <a:ln w="6350">
            <a:noFill/>
          </a:ln>
        </p:spPr>
        <p:txBody>
          <a:bodyPr anchor="ctr"/>
          <a:lstStyle>
            <a:lvl1pPr marL="0" indent="0" algn="l">
              <a:lnSpc>
                <a:spcPct val="100000"/>
              </a:lnSpc>
              <a:spcBef>
                <a:spcPts val="0"/>
              </a:spcBef>
              <a:buNone/>
              <a:defRPr sz="675" b="1" cap="all" baseline="0">
                <a:solidFill>
                  <a:srgbClr val="4D4D4D"/>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56" name="Text Placeholder 12"/>
          <p:cNvSpPr>
            <a:spLocks noGrp="1"/>
          </p:cNvSpPr>
          <p:nvPr>
            <p:ph type="body" sz="quarter" idx="51"/>
          </p:nvPr>
        </p:nvSpPr>
        <p:spPr>
          <a:xfrm>
            <a:off x="469240" y="5152742"/>
            <a:ext cx="1055427" cy="320040"/>
          </a:xfrm>
          <a:prstGeom prst="rect">
            <a:avLst/>
          </a:prstGeom>
          <a:ln w="6350">
            <a:noFill/>
          </a:ln>
        </p:spPr>
        <p:txBody>
          <a:bodyPr anchor="ctr"/>
          <a:lstStyle>
            <a:lvl1pPr marL="0" indent="0" algn="l">
              <a:lnSpc>
                <a:spcPct val="100000"/>
              </a:lnSpc>
              <a:spcBef>
                <a:spcPts val="0"/>
              </a:spcBef>
              <a:buNone/>
              <a:defRPr sz="675" b="1" cap="all" baseline="0">
                <a:solidFill>
                  <a:srgbClr val="4D4D4D"/>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57" name="Text Placeholder 12"/>
          <p:cNvSpPr>
            <a:spLocks noGrp="1"/>
          </p:cNvSpPr>
          <p:nvPr>
            <p:ph type="body" sz="quarter" idx="52"/>
          </p:nvPr>
        </p:nvSpPr>
        <p:spPr>
          <a:xfrm>
            <a:off x="469240" y="4422120"/>
            <a:ext cx="1055427" cy="320040"/>
          </a:xfrm>
          <a:prstGeom prst="rect">
            <a:avLst/>
          </a:prstGeom>
          <a:ln w="6350">
            <a:noFill/>
          </a:ln>
        </p:spPr>
        <p:txBody>
          <a:bodyPr anchor="ctr"/>
          <a:lstStyle>
            <a:lvl1pPr marL="0" indent="0" algn="l">
              <a:lnSpc>
                <a:spcPct val="100000"/>
              </a:lnSpc>
              <a:spcBef>
                <a:spcPts val="0"/>
              </a:spcBef>
              <a:buNone/>
              <a:defRPr sz="675" b="1" cap="all" baseline="0">
                <a:solidFill>
                  <a:srgbClr val="4D4D4D"/>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58" name="Text Placeholder 12"/>
          <p:cNvSpPr>
            <a:spLocks noGrp="1"/>
          </p:cNvSpPr>
          <p:nvPr>
            <p:ph type="body" sz="quarter" idx="53"/>
          </p:nvPr>
        </p:nvSpPr>
        <p:spPr>
          <a:xfrm>
            <a:off x="469240" y="4787430"/>
            <a:ext cx="1055427" cy="320040"/>
          </a:xfrm>
          <a:prstGeom prst="rect">
            <a:avLst/>
          </a:prstGeom>
          <a:ln w="6350">
            <a:noFill/>
          </a:ln>
        </p:spPr>
        <p:txBody>
          <a:bodyPr anchor="ctr"/>
          <a:lstStyle>
            <a:lvl1pPr marL="0" indent="0" algn="l">
              <a:lnSpc>
                <a:spcPct val="100000"/>
              </a:lnSpc>
              <a:spcBef>
                <a:spcPts val="0"/>
              </a:spcBef>
              <a:buNone/>
              <a:defRPr sz="675" b="1" cap="all" baseline="0">
                <a:solidFill>
                  <a:srgbClr val="4D4D4D"/>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59" name="Text Placeholder 12"/>
          <p:cNvSpPr>
            <a:spLocks noGrp="1"/>
          </p:cNvSpPr>
          <p:nvPr>
            <p:ph type="body" sz="quarter" idx="54"/>
          </p:nvPr>
        </p:nvSpPr>
        <p:spPr>
          <a:xfrm>
            <a:off x="1562267" y="1531015"/>
            <a:ext cx="649224" cy="228600"/>
          </a:xfrm>
          <a:prstGeom prst="rect">
            <a:avLst/>
          </a:prstGeom>
          <a:ln w="6350">
            <a:noFill/>
          </a:ln>
        </p:spPr>
        <p:txBody>
          <a:bodyPr anchor="ctr"/>
          <a:lstStyle>
            <a:lvl1pPr marL="0" indent="0" algn="ctr">
              <a:lnSpc>
                <a:spcPct val="100000"/>
              </a:lnSpc>
              <a:spcBef>
                <a:spcPts val="0"/>
              </a:spcBef>
              <a:buNone/>
              <a:defRPr sz="675" b="1" cap="all" baseline="0">
                <a:solidFill>
                  <a:srgbClr val="94301C"/>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60" name="Text Placeholder 12"/>
          <p:cNvSpPr>
            <a:spLocks noGrp="1"/>
          </p:cNvSpPr>
          <p:nvPr>
            <p:ph type="body" sz="quarter" idx="55"/>
          </p:nvPr>
        </p:nvSpPr>
        <p:spPr>
          <a:xfrm>
            <a:off x="2203313" y="1531015"/>
            <a:ext cx="649224" cy="228600"/>
          </a:xfrm>
          <a:prstGeom prst="rect">
            <a:avLst/>
          </a:prstGeom>
          <a:ln w="6350">
            <a:noFill/>
          </a:ln>
        </p:spPr>
        <p:txBody>
          <a:bodyPr anchor="ctr"/>
          <a:lstStyle>
            <a:lvl1pPr marL="0" indent="0" algn="ctr">
              <a:lnSpc>
                <a:spcPct val="100000"/>
              </a:lnSpc>
              <a:spcBef>
                <a:spcPts val="0"/>
              </a:spcBef>
              <a:buNone/>
              <a:defRPr sz="675" b="1" cap="all" baseline="0">
                <a:solidFill>
                  <a:srgbClr val="B01C2E"/>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61" name="Text Placeholder 12"/>
          <p:cNvSpPr>
            <a:spLocks noGrp="1"/>
          </p:cNvSpPr>
          <p:nvPr>
            <p:ph type="body" sz="quarter" idx="56"/>
          </p:nvPr>
        </p:nvSpPr>
        <p:spPr>
          <a:xfrm>
            <a:off x="2850203" y="1531015"/>
            <a:ext cx="649224" cy="228600"/>
          </a:xfrm>
          <a:prstGeom prst="rect">
            <a:avLst/>
          </a:prstGeom>
          <a:ln w="6350">
            <a:noFill/>
          </a:ln>
        </p:spPr>
        <p:txBody>
          <a:bodyPr anchor="ctr"/>
          <a:lstStyle>
            <a:lvl1pPr marL="0" indent="0" algn="ctr">
              <a:lnSpc>
                <a:spcPct val="100000"/>
              </a:lnSpc>
              <a:spcBef>
                <a:spcPts val="0"/>
              </a:spcBef>
              <a:buNone/>
              <a:defRPr sz="675" b="1" cap="all" baseline="0">
                <a:solidFill>
                  <a:srgbClr val="B01C2E"/>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62" name="Text Placeholder 12"/>
          <p:cNvSpPr>
            <a:spLocks noGrp="1"/>
          </p:cNvSpPr>
          <p:nvPr>
            <p:ph type="body" sz="quarter" idx="57"/>
          </p:nvPr>
        </p:nvSpPr>
        <p:spPr>
          <a:xfrm>
            <a:off x="3497093" y="1531015"/>
            <a:ext cx="649224" cy="228600"/>
          </a:xfrm>
          <a:prstGeom prst="rect">
            <a:avLst/>
          </a:prstGeom>
          <a:ln w="6350">
            <a:noFill/>
          </a:ln>
        </p:spPr>
        <p:txBody>
          <a:bodyPr anchor="ctr"/>
          <a:lstStyle>
            <a:lvl1pPr marL="0" indent="0" algn="ctr">
              <a:lnSpc>
                <a:spcPct val="100000"/>
              </a:lnSpc>
              <a:spcBef>
                <a:spcPts val="0"/>
              </a:spcBef>
              <a:buNone/>
              <a:defRPr sz="675" b="1" cap="all" baseline="0">
                <a:solidFill>
                  <a:srgbClr val="B01C2E"/>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63" name="Text Placeholder 12"/>
          <p:cNvSpPr>
            <a:spLocks noGrp="1"/>
          </p:cNvSpPr>
          <p:nvPr>
            <p:ph type="body" sz="quarter" idx="58"/>
          </p:nvPr>
        </p:nvSpPr>
        <p:spPr>
          <a:xfrm>
            <a:off x="4139118" y="1531015"/>
            <a:ext cx="649224" cy="228600"/>
          </a:xfrm>
          <a:prstGeom prst="rect">
            <a:avLst/>
          </a:prstGeom>
          <a:ln w="6350">
            <a:noFill/>
          </a:ln>
        </p:spPr>
        <p:txBody>
          <a:bodyPr anchor="ctr"/>
          <a:lstStyle>
            <a:lvl1pPr marL="0" indent="0" algn="ctr">
              <a:lnSpc>
                <a:spcPct val="100000"/>
              </a:lnSpc>
              <a:spcBef>
                <a:spcPts val="0"/>
              </a:spcBef>
              <a:buNone/>
              <a:defRPr sz="675" b="1" cap="all" baseline="0">
                <a:solidFill>
                  <a:srgbClr val="B01C2E"/>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64" name="Text Placeholder 12"/>
          <p:cNvSpPr>
            <a:spLocks noGrp="1"/>
          </p:cNvSpPr>
          <p:nvPr>
            <p:ph type="body" sz="quarter" idx="59"/>
          </p:nvPr>
        </p:nvSpPr>
        <p:spPr>
          <a:xfrm>
            <a:off x="4795736" y="1531015"/>
            <a:ext cx="649224" cy="228600"/>
          </a:xfrm>
          <a:prstGeom prst="rect">
            <a:avLst/>
          </a:prstGeom>
          <a:ln w="6350">
            <a:noFill/>
          </a:ln>
        </p:spPr>
        <p:txBody>
          <a:bodyPr anchor="ctr"/>
          <a:lstStyle>
            <a:lvl1pPr marL="0" indent="0" algn="ctr">
              <a:lnSpc>
                <a:spcPct val="100000"/>
              </a:lnSpc>
              <a:spcBef>
                <a:spcPts val="0"/>
              </a:spcBef>
              <a:buNone/>
              <a:defRPr sz="675" b="1" cap="all" baseline="0">
                <a:solidFill>
                  <a:srgbClr val="B01C2E"/>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65" name="Text Placeholder 12"/>
          <p:cNvSpPr>
            <a:spLocks noGrp="1"/>
          </p:cNvSpPr>
          <p:nvPr>
            <p:ph type="body" sz="quarter" idx="60"/>
          </p:nvPr>
        </p:nvSpPr>
        <p:spPr>
          <a:xfrm>
            <a:off x="5437760" y="1531015"/>
            <a:ext cx="649224" cy="228600"/>
          </a:xfrm>
          <a:prstGeom prst="rect">
            <a:avLst/>
          </a:prstGeom>
          <a:ln w="6350">
            <a:noFill/>
          </a:ln>
        </p:spPr>
        <p:txBody>
          <a:bodyPr anchor="ctr"/>
          <a:lstStyle>
            <a:lvl1pPr marL="0" indent="0" algn="ctr">
              <a:lnSpc>
                <a:spcPct val="100000"/>
              </a:lnSpc>
              <a:spcBef>
                <a:spcPts val="0"/>
              </a:spcBef>
              <a:buNone/>
              <a:defRPr sz="675" b="1" cap="all" baseline="0">
                <a:solidFill>
                  <a:srgbClr val="B01C2E"/>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66" name="Text Placeholder 12"/>
          <p:cNvSpPr>
            <a:spLocks noGrp="1"/>
          </p:cNvSpPr>
          <p:nvPr>
            <p:ph type="body" sz="quarter" idx="61"/>
          </p:nvPr>
        </p:nvSpPr>
        <p:spPr>
          <a:xfrm>
            <a:off x="6084650" y="1531015"/>
            <a:ext cx="649224" cy="228600"/>
          </a:xfrm>
          <a:prstGeom prst="rect">
            <a:avLst/>
          </a:prstGeom>
          <a:ln w="6350">
            <a:noFill/>
          </a:ln>
        </p:spPr>
        <p:txBody>
          <a:bodyPr anchor="ctr"/>
          <a:lstStyle>
            <a:lvl1pPr marL="0" indent="0" algn="ctr">
              <a:lnSpc>
                <a:spcPct val="100000"/>
              </a:lnSpc>
              <a:spcBef>
                <a:spcPts val="0"/>
              </a:spcBef>
              <a:buNone/>
              <a:defRPr sz="675" b="1" cap="all" baseline="0">
                <a:solidFill>
                  <a:srgbClr val="B01C2E"/>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67" name="Text Placeholder 12"/>
          <p:cNvSpPr>
            <a:spLocks noGrp="1"/>
          </p:cNvSpPr>
          <p:nvPr>
            <p:ph type="body" sz="quarter" idx="62"/>
          </p:nvPr>
        </p:nvSpPr>
        <p:spPr>
          <a:xfrm>
            <a:off x="6731540" y="1531015"/>
            <a:ext cx="649224" cy="228600"/>
          </a:xfrm>
          <a:prstGeom prst="rect">
            <a:avLst/>
          </a:prstGeom>
          <a:ln w="6350">
            <a:noFill/>
          </a:ln>
        </p:spPr>
        <p:txBody>
          <a:bodyPr anchor="ctr"/>
          <a:lstStyle>
            <a:lvl1pPr marL="0" indent="0" algn="ctr">
              <a:lnSpc>
                <a:spcPct val="100000"/>
              </a:lnSpc>
              <a:spcBef>
                <a:spcPts val="0"/>
              </a:spcBef>
              <a:buNone/>
              <a:defRPr sz="675" b="1" cap="all" baseline="0">
                <a:solidFill>
                  <a:srgbClr val="B01C2E"/>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68" name="Text Placeholder 12"/>
          <p:cNvSpPr>
            <a:spLocks noGrp="1"/>
          </p:cNvSpPr>
          <p:nvPr>
            <p:ph type="body" sz="quarter" idx="63"/>
          </p:nvPr>
        </p:nvSpPr>
        <p:spPr>
          <a:xfrm>
            <a:off x="7383292" y="1531015"/>
            <a:ext cx="649224" cy="228600"/>
          </a:xfrm>
          <a:prstGeom prst="rect">
            <a:avLst/>
          </a:prstGeom>
          <a:ln w="6350">
            <a:noFill/>
          </a:ln>
        </p:spPr>
        <p:txBody>
          <a:bodyPr anchor="ctr"/>
          <a:lstStyle>
            <a:lvl1pPr marL="0" indent="0" algn="ctr">
              <a:lnSpc>
                <a:spcPct val="100000"/>
              </a:lnSpc>
              <a:spcBef>
                <a:spcPts val="0"/>
              </a:spcBef>
              <a:buNone/>
              <a:defRPr sz="675" b="1" cap="all" baseline="0">
                <a:solidFill>
                  <a:srgbClr val="B01C2E"/>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69" name="Text Placeholder 12"/>
          <p:cNvSpPr>
            <a:spLocks noGrp="1"/>
          </p:cNvSpPr>
          <p:nvPr>
            <p:ph type="body" sz="quarter" idx="64"/>
          </p:nvPr>
        </p:nvSpPr>
        <p:spPr>
          <a:xfrm>
            <a:off x="8025318" y="1531015"/>
            <a:ext cx="649224" cy="228600"/>
          </a:xfrm>
          <a:prstGeom prst="rect">
            <a:avLst/>
          </a:prstGeom>
          <a:ln w="6350">
            <a:noFill/>
          </a:ln>
        </p:spPr>
        <p:txBody>
          <a:bodyPr anchor="ctr"/>
          <a:lstStyle>
            <a:lvl1pPr marL="0" indent="0" algn="ctr">
              <a:lnSpc>
                <a:spcPct val="100000"/>
              </a:lnSpc>
              <a:spcBef>
                <a:spcPts val="0"/>
              </a:spcBef>
              <a:buNone/>
              <a:defRPr sz="675" b="1" cap="all" baseline="0">
                <a:solidFill>
                  <a:srgbClr val="B01C2E"/>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179" name="Text Placeholder 178"/>
          <p:cNvSpPr>
            <a:spLocks noGrp="1"/>
          </p:cNvSpPr>
          <p:nvPr>
            <p:ph type="body" sz="quarter" idx="65"/>
          </p:nvPr>
        </p:nvSpPr>
        <p:spPr>
          <a:xfrm>
            <a:off x="1546225" y="2321700"/>
            <a:ext cx="914400" cy="137160"/>
          </a:xfrm>
          <a:prstGeom prst="rect">
            <a:avLst/>
          </a:prstGeom>
          <a:solidFill>
            <a:srgbClr val="B01C2E"/>
          </a:solidFill>
        </p:spPr>
        <p:txBody>
          <a:bodyPr lIns="0" tIns="0" rIns="0" bIns="0" anchor="ctr" anchorCtr="0"/>
          <a:lstStyle>
            <a:lvl1pPr>
              <a:buNone/>
              <a:defRPr sz="450">
                <a:solidFill>
                  <a:srgbClr val="FFFFFF"/>
                </a:solidFill>
              </a:defRPr>
            </a:lvl1pPr>
          </a:lstStyle>
          <a:p>
            <a:pPr lvl="0"/>
            <a:r>
              <a:rPr lang="en-US"/>
              <a:t>Click to edit Master text styles</a:t>
            </a:r>
          </a:p>
        </p:txBody>
      </p:sp>
      <p:sp>
        <p:nvSpPr>
          <p:cNvPr id="180" name="Text Placeholder 178"/>
          <p:cNvSpPr>
            <a:spLocks noGrp="1"/>
          </p:cNvSpPr>
          <p:nvPr>
            <p:ph type="body" sz="quarter" idx="66"/>
          </p:nvPr>
        </p:nvSpPr>
        <p:spPr>
          <a:xfrm>
            <a:off x="1546225" y="2687010"/>
            <a:ext cx="1828800" cy="137160"/>
          </a:xfrm>
          <a:prstGeom prst="rect">
            <a:avLst/>
          </a:prstGeom>
          <a:solidFill>
            <a:srgbClr val="B01C2E"/>
          </a:solidFill>
        </p:spPr>
        <p:txBody>
          <a:bodyPr lIns="0" tIns="0" rIns="0" bIns="0" anchor="ctr" anchorCtr="0"/>
          <a:lstStyle>
            <a:lvl1pPr>
              <a:buNone/>
              <a:defRPr sz="450">
                <a:solidFill>
                  <a:srgbClr val="FFFFFF"/>
                </a:solidFill>
              </a:defRPr>
            </a:lvl1pPr>
          </a:lstStyle>
          <a:p>
            <a:pPr lvl="0"/>
            <a:r>
              <a:rPr lang="en-US"/>
              <a:t>Click to edit Master text styles</a:t>
            </a:r>
          </a:p>
        </p:txBody>
      </p:sp>
      <p:sp>
        <p:nvSpPr>
          <p:cNvPr id="181" name="Text Placeholder 178"/>
          <p:cNvSpPr>
            <a:spLocks noGrp="1"/>
          </p:cNvSpPr>
          <p:nvPr>
            <p:ph type="body" sz="quarter" idx="67"/>
          </p:nvPr>
        </p:nvSpPr>
        <p:spPr>
          <a:xfrm>
            <a:off x="1546225" y="3052320"/>
            <a:ext cx="2743200" cy="137160"/>
          </a:xfrm>
          <a:prstGeom prst="rect">
            <a:avLst/>
          </a:prstGeom>
          <a:solidFill>
            <a:srgbClr val="B01C2E"/>
          </a:solidFill>
        </p:spPr>
        <p:txBody>
          <a:bodyPr lIns="0" tIns="0" rIns="0" bIns="0" anchor="ctr" anchorCtr="0"/>
          <a:lstStyle>
            <a:lvl1pPr>
              <a:buNone/>
              <a:defRPr sz="450">
                <a:solidFill>
                  <a:srgbClr val="FFFFFF"/>
                </a:solidFill>
              </a:defRPr>
            </a:lvl1pPr>
          </a:lstStyle>
          <a:p>
            <a:pPr lvl="0"/>
            <a:r>
              <a:rPr lang="en-US"/>
              <a:t>Click to edit Master text styles</a:t>
            </a:r>
          </a:p>
        </p:txBody>
      </p:sp>
      <p:sp>
        <p:nvSpPr>
          <p:cNvPr id="182" name="Text Placeholder 178"/>
          <p:cNvSpPr>
            <a:spLocks noGrp="1"/>
          </p:cNvSpPr>
          <p:nvPr>
            <p:ph type="body" sz="quarter" idx="68"/>
          </p:nvPr>
        </p:nvSpPr>
        <p:spPr>
          <a:xfrm>
            <a:off x="1546225" y="3417630"/>
            <a:ext cx="3657600" cy="137160"/>
          </a:xfrm>
          <a:prstGeom prst="rect">
            <a:avLst/>
          </a:prstGeom>
          <a:solidFill>
            <a:srgbClr val="B01C2E"/>
          </a:solidFill>
        </p:spPr>
        <p:txBody>
          <a:bodyPr lIns="0" tIns="0" rIns="0" bIns="0" anchor="ctr" anchorCtr="0"/>
          <a:lstStyle>
            <a:lvl1pPr>
              <a:buNone/>
              <a:defRPr sz="450">
                <a:solidFill>
                  <a:srgbClr val="FFFFFF"/>
                </a:solidFill>
              </a:defRPr>
            </a:lvl1pPr>
          </a:lstStyle>
          <a:p>
            <a:pPr lvl="0"/>
            <a:r>
              <a:rPr lang="en-US"/>
              <a:t>Click to edit Master text styles</a:t>
            </a:r>
          </a:p>
        </p:txBody>
      </p:sp>
      <p:sp>
        <p:nvSpPr>
          <p:cNvPr id="183" name="Text Placeholder 178"/>
          <p:cNvSpPr>
            <a:spLocks noGrp="1"/>
          </p:cNvSpPr>
          <p:nvPr>
            <p:ph type="body" sz="quarter" idx="69"/>
          </p:nvPr>
        </p:nvSpPr>
        <p:spPr>
          <a:xfrm>
            <a:off x="1546225" y="3782940"/>
            <a:ext cx="4572000" cy="137160"/>
          </a:xfrm>
          <a:prstGeom prst="rect">
            <a:avLst/>
          </a:prstGeom>
          <a:solidFill>
            <a:srgbClr val="B01C2E"/>
          </a:solidFill>
        </p:spPr>
        <p:txBody>
          <a:bodyPr lIns="0" tIns="0" rIns="0" bIns="0" anchor="ctr" anchorCtr="0"/>
          <a:lstStyle>
            <a:lvl1pPr>
              <a:buNone/>
              <a:defRPr sz="450">
                <a:solidFill>
                  <a:srgbClr val="FFFFFF"/>
                </a:solidFill>
              </a:defRPr>
            </a:lvl1pPr>
          </a:lstStyle>
          <a:p>
            <a:pPr lvl="0"/>
            <a:r>
              <a:rPr lang="en-US"/>
              <a:t>Click to edit Master text styles</a:t>
            </a:r>
          </a:p>
        </p:txBody>
      </p:sp>
      <p:sp>
        <p:nvSpPr>
          <p:cNvPr id="184" name="Text Placeholder 178"/>
          <p:cNvSpPr>
            <a:spLocks noGrp="1"/>
          </p:cNvSpPr>
          <p:nvPr>
            <p:ph type="body" sz="quarter" idx="70"/>
          </p:nvPr>
        </p:nvSpPr>
        <p:spPr>
          <a:xfrm>
            <a:off x="1546225" y="4148250"/>
            <a:ext cx="914400" cy="137160"/>
          </a:xfrm>
          <a:prstGeom prst="rect">
            <a:avLst/>
          </a:prstGeom>
          <a:solidFill>
            <a:srgbClr val="B01C2E"/>
          </a:solidFill>
        </p:spPr>
        <p:txBody>
          <a:bodyPr lIns="0" tIns="0" rIns="0" bIns="0" anchor="ctr" anchorCtr="0"/>
          <a:lstStyle>
            <a:lvl1pPr>
              <a:buNone/>
              <a:defRPr sz="450">
                <a:solidFill>
                  <a:srgbClr val="FFFFFF"/>
                </a:solidFill>
              </a:defRPr>
            </a:lvl1pPr>
          </a:lstStyle>
          <a:p>
            <a:pPr lvl="0"/>
            <a:r>
              <a:rPr lang="en-US"/>
              <a:t>Click to edit Master text styles</a:t>
            </a:r>
          </a:p>
        </p:txBody>
      </p:sp>
      <p:sp>
        <p:nvSpPr>
          <p:cNvPr id="185" name="Text Placeholder 178"/>
          <p:cNvSpPr>
            <a:spLocks noGrp="1"/>
          </p:cNvSpPr>
          <p:nvPr>
            <p:ph type="body" sz="quarter" idx="71"/>
          </p:nvPr>
        </p:nvSpPr>
        <p:spPr>
          <a:xfrm>
            <a:off x="1546225" y="4513560"/>
            <a:ext cx="1828800" cy="137160"/>
          </a:xfrm>
          <a:prstGeom prst="rect">
            <a:avLst/>
          </a:prstGeom>
          <a:solidFill>
            <a:srgbClr val="B01C2E"/>
          </a:solidFill>
        </p:spPr>
        <p:txBody>
          <a:bodyPr lIns="0" tIns="0" rIns="0" bIns="0" anchor="ctr" anchorCtr="0"/>
          <a:lstStyle>
            <a:lvl1pPr>
              <a:buNone/>
              <a:defRPr sz="450">
                <a:solidFill>
                  <a:srgbClr val="FFFFFF"/>
                </a:solidFill>
              </a:defRPr>
            </a:lvl1pPr>
          </a:lstStyle>
          <a:p>
            <a:pPr lvl="0"/>
            <a:r>
              <a:rPr lang="en-US"/>
              <a:t>Click to edit Master text styles</a:t>
            </a:r>
          </a:p>
        </p:txBody>
      </p:sp>
      <p:sp>
        <p:nvSpPr>
          <p:cNvPr id="186" name="Text Placeholder 178"/>
          <p:cNvSpPr>
            <a:spLocks noGrp="1"/>
          </p:cNvSpPr>
          <p:nvPr>
            <p:ph type="body" sz="quarter" idx="72"/>
          </p:nvPr>
        </p:nvSpPr>
        <p:spPr>
          <a:xfrm>
            <a:off x="1546225" y="4878870"/>
            <a:ext cx="2743200" cy="137160"/>
          </a:xfrm>
          <a:prstGeom prst="rect">
            <a:avLst/>
          </a:prstGeom>
          <a:solidFill>
            <a:srgbClr val="B01C2E"/>
          </a:solidFill>
        </p:spPr>
        <p:txBody>
          <a:bodyPr lIns="0" tIns="0" rIns="0" bIns="0" anchor="ctr" anchorCtr="0"/>
          <a:lstStyle>
            <a:lvl1pPr>
              <a:buNone/>
              <a:defRPr sz="450">
                <a:solidFill>
                  <a:srgbClr val="FFFFFF"/>
                </a:solidFill>
              </a:defRPr>
            </a:lvl1pPr>
          </a:lstStyle>
          <a:p>
            <a:pPr lvl="0"/>
            <a:r>
              <a:rPr lang="en-US"/>
              <a:t>Click to edit Master text styles</a:t>
            </a:r>
          </a:p>
        </p:txBody>
      </p:sp>
      <p:sp>
        <p:nvSpPr>
          <p:cNvPr id="187" name="Text Placeholder 178"/>
          <p:cNvSpPr>
            <a:spLocks noGrp="1"/>
          </p:cNvSpPr>
          <p:nvPr>
            <p:ph type="body" sz="quarter" idx="73"/>
          </p:nvPr>
        </p:nvSpPr>
        <p:spPr>
          <a:xfrm>
            <a:off x="1546225" y="5244182"/>
            <a:ext cx="3657600" cy="137160"/>
          </a:xfrm>
          <a:prstGeom prst="rect">
            <a:avLst/>
          </a:prstGeom>
          <a:solidFill>
            <a:srgbClr val="B01C2E"/>
          </a:solidFill>
        </p:spPr>
        <p:txBody>
          <a:bodyPr lIns="0" tIns="0" rIns="0" bIns="0" anchor="ctr" anchorCtr="0"/>
          <a:lstStyle>
            <a:lvl1pPr>
              <a:buNone/>
              <a:defRPr sz="450">
                <a:solidFill>
                  <a:srgbClr val="FFFFFF"/>
                </a:solidFill>
              </a:defRPr>
            </a:lvl1pPr>
          </a:lstStyle>
          <a:p>
            <a:pPr lvl="0"/>
            <a:r>
              <a:rPr lang="en-US"/>
              <a:t>Click to edit Master text styles</a:t>
            </a:r>
          </a:p>
        </p:txBody>
      </p:sp>
      <p:sp>
        <p:nvSpPr>
          <p:cNvPr id="188" name="Text Placeholder 178"/>
          <p:cNvSpPr>
            <a:spLocks noGrp="1"/>
          </p:cNvSpPr>
          <p:nvPr>
            <p:ph type="body" sz="quarter" idx="74"/>
          </p:nvPr>
        </p:nvSpPr>
        <p:spPr>
          <a:xfrm>
            <a:off x="3436620" y="5562600"/>
            <a:ext cx="137160" cy="137160"/>
          </a:xfrm>
          <a:prstGeom prst="flowChartExtract">
            <a:avLst/>
          </a:prstGeom>
          <a:solidFill>
            <a:srgbClr val="B01C2E"/>
          </a:solidFill>
          <a:ln>
            <a:solidFill>
              <a:srgbClr val="B01C2E"/>
            </a:solidFill>
          </a:ln>
        </p:spPr>
        <p:txBody>
          <a:bodyPr/>
          <a:lstStyle>
            <a:lvl1pPr>
              <a:buNone/>
              <a:defRPr sz="600">
                <a:solidFill>
                  <a:srgbClr val="FFFFFF"/>
                </a:solidFill>
              </a:defRPr>
            </a:lvl1pPr>
          </a:lstStyle>
          <a:p>
            <a:pPr lvl="0"/>
            <a:r>
              <a:rPr lang="en-US"/>
              <a:t>Click to edit Master text styles</a:t>
            </a:r>
          </a:p>
        </p:txBody>
      </p:sp>
      <p:sp>
        <p:nvSpPr>
          <p:cNvPr id="190" name="Text Placeholder 12"/>
          <p:cNvSpPr>
            <a:spLocks noGrp="1"/>
          </p:cNvSpPr>
          <p:nvPr>
            <p:ph type="body" sz="quarter" idx="76"/>
          </p:nvPr>
        </p:nvSpPr>
        <p:spPr>
          <a:xfrm>
            <a:off x="3048000" y="5817472"/>
            <a:ext cx="914400" cy="228600"/>
          </a:xfrm>
          <a:prstGeom prst="rect">
            <a:avLst/>
          </a:prstGeom>
          <a:ln w="6350">
            <a:noFill/>
          </a:ln>
        </p:spPr>
        <p:txBody>
          <a:bodyPr anchor="ctr"/>
          <a:lstStyle>
            <a:lvl1pPr marL="0" indent="0" algn="ctr">
              <a:lnSpc>
                <a:spcPct val="100000"/>
              </a:lnSpc>
              <a:spcBef>
                <a:spcPts val="0"/>
              </a:spcBef>
              <a:buNone/>
              <a:defRPr sz="675" b="1" cap="all" baseline="0">
                <a:solidFill>
                  <a:srgbClr val="4D4D4D"/>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191" name="Text Placeholder 178"/>
          <p:cNvSpPr>
            <a:spLocks noGrp="1"/>
          </p:cNvSpPr>
          <p:nvPr>
            <p:ph type="body" sz="quarter" idx="77"/>
          </p:nvPr>
        </p:nvSpPr>
        <p:spPr>
          <a:xfrm>
            <a:off x="5355067" y="5562600"/>
            <a:ext cx="137160" cy="137160"/>
          </a:xfrm>
          <a:prstGeom prst="flowChartExtract">
            <a:avLst/>
          </a:prstGeom>
          <a:solidFill>
            <a:srgbClr val="B01C2E"/>
          </a:solidFill>
          <a:ln>
            <a:solidFill>
              <a:srgbClr val="B01C2E"/>
            </a:solidFill>
          </a:ln>
        </p:spPr>
        <p:txBody>
          <a:bodyPr/>
          <a:lstStyle>
            <a:lvl1pPr>
              <a:buNone/>
              <a:defRPr sz="600">
                <a:solidFill>
                  <a:srgbClr val="FFFFFF"/>
                </a:solidFill>
              </a:defRPr>
            </a:lvl1pPr>
          </a:lstStyle>
          <a:p>
            <a:pPr lvl="0"/>
            <a:r>
              <a:rPr lang="en-US"/>
              <a:t>Click to edit Master text styles</a:t>
            </a:r>
          </a:p>
        </p:txBody>
      </p:sp>
      <p:sp>
        <p:nvSpPr>
          <p:cNvPr id="192" name="Text Placeholder 12"/>
          <p:cNvSpPr>
            <a:spLocks noGrp="1"/>
          </p:cNvSpPr>
          <p:nvPr>
            <p:ph type="body" sz="quarter" idx="78"/>
          </p:nvPr>
        </p:nvSpPr>
        <p:spPr>
          <a:xfrm>
            <a:off x="4966447" y="5817472"/>
            <a:ext cx="914400" cy="228600"/>
          </a:xfrm>
          <a:prstGeom prst="rect">
            <a:avLst/>
          </a:prstGeom>
          <a:ln w="6350">
            <a:noFill/>
          </a:ln>
        </p:spPr>
        <p:txBody>
          <a:bodyPr anchor="ctr"/>
          <a:lstStyle>
            <a:lvl1pPr marL="0" indent="0" algn="ctr">
              <a:lnSpc>
                <a:spcPct val="100000"/>
              </a:lnSpc>
              <a:spcBef>
                <a:spcPts val="0"/>
              </a:spcBef>
              <a:buNone/>
              <a:defRPr sz="675" b="1" cap="all" baseline="0">
                <a:solidFill>
                  <a:srgbClr val="4D4D4D"/>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78"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01" name="Slide Number Placeholder 9"/>
          <p:cNvSpPr>
            <a:spLocks noGrp="1"/>
          </p:cNvSpPr>
          <p:nvPr>
            <p:ph type="sldNum" sz="quarter" idx="79"/>
          </p:nvPr>
        </p:nvSpPr>
        <p:spPr/>
        <p:txBody>
          <a:bodyPr/>
          <a:lstStyle>
            <a:lvl1pPr>
              <a:defRPr/>
            </a:lvl1pPr>
          </a:lstStyle>
          <a:p>
            <a:fld id="{D003C6ED-C4A5-154D-A951-DFA096D6467B}" type="slidenum">
              <a:rPr lang="en-US" altLang="en-US"/>
              <a:pPr/>
              <a:t>‹#›</a:t>
            </a:fld>
            <a:endParaRPr lang="en-US" altLang="en-US"/>
          </a:p>
        </p:txBody>
      </p:sp>
      <p:sp>
        <p:nvSpPr>
          <p:cNvPr id="102" name="Footer Placeholder 79"/>
          <p:cNvSpPr>
            <a:spLocks noGrp="1"/>
          </p:cNvSpPr>
          <p:nvPr>
            <p:ph type="ftr" sz="quarter" idx="80"/>
          </p:nvPr>
        </p:nvSpPr>
        <p:spPr/>
        <p:txBody>
          <a:bodyPr/>
          <a:lstStyle>
            <a:lvl1pPr>
              <a:defRPr smtClean="0"/>
            </a:lvl1pPr>
          </a:lstStyle>
          <a:p>
            <a:pPr>
              <a:defRPr/>
            </a:pPr>
            <a:r>
              <a:rPr lang="en-US"/>
              <a:t>Interest Rate and Credit Risks</a:t>
            </a:r>
          </a:p>
        </p:txBody>
      </p:sp>
    </p:spTree>
    <p:extLst>
      <p:ext uri="{BB962C8B-B14F-4D97-AF65-F5344CB8AC3E}">
        <p14:creationId xmlns:p14="http://schemas.microsoft.com/office/powerpoint/2010/main" val="158855272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Picture">
    <p:spTree>
      <p:nvGrpSpPr>
        <p:cNvPr id="1" name=""/>
        <p:cNvGrpSpPr/>
        <p:nvPr/>
      </p:nvGrpSpPr>
      <p:grpSpPr>
        <a:xfrm>
          <a:off x="0" y="0"/>
          <a:ext cx="0" cy="0"/>
          <a:chOff x="0" y="0"/>
          <a:chExt cx="0" cy="0"/>
        </a:xfrm>
      </p:grpSpPr>
      <p:cxnSp>
        <p:nvCxnSpPr>
          <p:cNvPr id="9" name="Straight Connector 7"/>
          <p:cNvCxnSpPr>
            <a:cxnSpLocks noChangeShapeType="1"/>
          </p:cNvCxnSpPr>
          <p:nvPr userDrawn="1"/>
        </p:nvCxnSpPr>
        <p:spPr bwMode="auto">
          <a:xfrm>
            <a:off x="1779589" y="5981700"/>
            <a:ext cx="5495925" cy="1588"/>
          </a:xfrm>
          <a:prstGeom prst="line">
            <a:avLst/>
          </a:prstGeom>
          <a:noFill/>
          <a:ln w="9525">
            <a:solidFill>
              <a:srgbClr val="666666"/>
            </a:solidFill>
            <a:round/>
            <a:headEnd/>
            <a:tailEnd/>
          </a:ln>
          <a:extLst>
            <a:ext uri="{909E8E84-426E-40DD-AFC4-6F175D3DCCD1}">
              <a14:hiddenFill xmlns:a14="http://schemas.microsoft.com/office/drawing/2010/main">
                <a:noFill/>
              </a14:hiddenFill>
            </a:ext>
          </a:extLst>
        </p:spPr>
      </p:cxnSp>
      <p:sp>
        <p:nvSpPr>
          <p:cNvPr id="6" name="Title 1"/>
          <p:cNvSpPr>
            <a:spLocks noGrp="1"/>
          </p:cNvSpPr>
          <p:nvPr>
            <p:ph type="title"/>
          </p:nvPr>
        </p:nvSpPr>
        <p:spPr>
          <a:xfrm>
            <a:off x="1792288" y="5453937"/>
            <a:ext cx="5486400" cy="474325"/>
          </a:xfrm>
          <a:prstGeom prst="rect">
            <a:avLst/>
          </a:prstGeom>
        </p:spPr>
        <p:txBody>
          <a:bodyPr/>
          <a:lstStyle>
            <a:lvl1pPr algn="l">
              <a:defRPr sz="900" b="1"/>
            </a:lvl1pPr>
          </a:lstStyle>
          <a:p>
            <a:r>
              <a:rPr lang="en-US"/>
              <a:t>Click to edit Master title style</a:t>
            </a:r>
            <a:endParaRPr lang="en-US" dirty="0"/>
          </a:p>
        </p:txBody>
      </p:sp>
      <p:sp>
        <p:nvSpPr>
          <p:cNvPr id="7" name="Picture Placeholder 2"/>
          <p:cNvSpPr>
            <a:spLocks noGrp="1"/>
          </p:cNvSpPr>
          <p:nvPr>
            <p:ph type="pic" idx="1"/>
          </p:nvPr>
        </p:nvSpPr>
        <p:spPr>
          <a:xfrm>
            <a:off x="1792288" y="1166756"/>
            <a:ext cx="5486400" cy="4192689"/>
          </a:xfrm>
          <a:prstGeom prst="rect">
            <a:avLst/>
          </a:prstGeo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r>
              <a:rPr lang="en-US" noProof="0"/>
              <a:t>Drag picture to placeholder or click icon to add</a:t>
            </a:r>
          </a:p>
        </p:txBody>
      </p:sp>
      <p:sp>
        <p:nvSpPr>
          <p:cNvPr id="8" name="Text Placeholder 3"/>
          <p:cNvSpPr>
            <a:spLocks noGrp="1"/>
          </p:cNvSpPr>
          <p:nvPr>
            <p:ph type="body" sz="half" idx="2"/>
          </p:nvPr>
        </p:nvSpPr>
        <p:spPr>
          <a:xfrm>
            <a:off x="1792288" y="6042020"/>
            <a:ext cx="5486400" cy="311280"/>
          </a:xfrm>
          <a:prstGeom prst="rect">
            <a:avLst/>
          </a:prstGeom>
        </p:spPr>
        <p:txBody>
          <a:bodyPr/>
          <a:lstStyle>
            <a:lvl1pPr marL="0" indent="0">
              <a:buNone/>
              <a:defRPr sz="750" i="1">
                <a:solidFill>
                  <a:srgbClr val="4D4D4D"/>
                </a:solidFill>
                <a:latin typeface="Times New Roman" pitchFamily="18" charset="0"/>
                <a:cs typeface="Times New Roman" pitchFamily="18" charset="0"/>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11" name="Text Placeholder 10"/>
          <p:cNvSpPr>
            <a:spLocks noGrp="1"/>
          </p:cNvSpPr>
          <p:nvPr>
            <p:ph type="body" sz="quarter" idx="10"/>
          </p:nvPr>
        </p:nvSpPr>
        <p:spPr>
          <a:xfrm>
            <a:off x="769503" y="0"/>
            <a:ext cx="7604994" cy="896112"/>
          </a:xfrm>
          <a:prstGeom prst="rect">
            <a:avLst/>
          </a:prstGeom>
        </p:spPr>
        <p:txBody>
          <a:bodyPr anchor="b"/>
          <a:lstStyle>
            <a:lvl1pPr>
              <a:buNone/>
              <a:defRPr sz="1650">
                <a:latin typeface="+mj-lt"/>
              </a:defRPr>
            </a:lvl1pPr>
          </a:lstStyle>
          <a:p>
            <a:pPr lvl="0"/>
            <a:r>
              <a:rPr lang="en-US"/>
              <a:t>Click to edit Master text styles</a:t>
            </a:r>
          </a:p>
        </p:txBody>
      </p:sp>
      <p:sp>
        <p:nvSpPr>
          <p:cNvPr id="10" name="Slide Number Placeholder 9"/>
          <p:cNvSpPr>
            <a:spLocks noGrp="1"/>
          </p:cNvSpPr>
          <p:nvPr>
            <p:ph type="sldNum" sz="quarter" idx="11"/>
          </p:nvPr>
        </p:nvSpPr>
        <p:spPr/>
        <p:txBody>
          <a:bodyPr/>
          <a:lstStyle>
            <a:lvl1pPr>
              <a:defRPr/>
            </a:lvl1pPr>
          </a:lstStyle>
          <a:p>
            <a:fld id="{614CE4E3-D3DE-AB41-A281-30813EB5473F}" type="slidenum">
              <a:rPr lang="en-US" altLang="en-US"/>
              <a:pPr/>
              <a:t>‹#›</a:t>
            </a:fld>
            <a:endParaRPr lang="en-US" altLang="en-US"/>
          </a:p>
        </p:txBody>
      </p:sp>
      <p:sp>
        <p:nvSpPr>
          <p:cNvPr id="12" name="Footer Placeholder 9"/>
          <p:cNvSpPr>
            <a:spLocks noGrp="1"/>
          </p:cNvSpPr>
          <p:nvPr>
            <p:ph type="ftr" sz="quarter" idx="12"/>
          </p:nvPr>
        </p:nvSpPr>
        <p:spPr/>
        <p:txBody>
          <a:bodyPr/>
          <a:lstStyle>
            <a:lvl1pPr>
              <a:defRPr smtClean="0"/>
            </a:lvl1pPr>
          </a:lstStyle>
          <a:p>
            <a:pPr>
              <a:defRPr/>
            </a:pPr>
            <a:r>
              <a:rPr lang="en-US"/>
              <a:t>Interest Rate and Credit Risks</a:t>
            </a:r>
          </a:p>
        </p:txBody>
      </p:sp>
    </p:spTree>
    <p:extLst>
      <p:ext uri="{BB962C8B-B14F-4D97-AF65-F5344CB8AC3E}">
        <p14:creationId xmlns:p14="http://schemas.microsoft.com/office/powerpoint/2010/main" val="86046676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Map">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8" name="Text Placeholder 11"/>
          <p:cNvSpPr>
            <a:spLocks noGrp="1"/>
          </p:cNvSpPr>
          <p:nvPr>
            <p:ph type="body" sz="quarter" idx="11"/>
          </p:nvPr>
        </p:nvSpPr>
        <p:spPr>
          <a:xfrm>
            <a:off x="452441" y="1447800"/>
            <a:ext cx="1688123" cy="914400"/>
          </a:xfrm>
          <a:prstGeom prst="rect">
            <a:avLst/>
          </a:prstGeom>
        </p:spPr>
        <p:txBody>
          <a:bodyPr/>
          <a:lstStyle>
            <a:lvl1pPr>
              <a:buNone/>
              <a:defRPr sz="750"/>
            </a:lvl1pPr>
          </a:lstStyle>
          <a:p>
            <a:pPr lvl="0"/>
            <a:r>
              <a:rPr lang="en-US"/>
              <a:t>Click to edit Master text styles</a:t>
            </a:r>
          </a:p>
        </p:txBody>
      </p:sp>
      <p:sp>
        <p:nvSpPr>
          <p:cNvPr id="9" name="Text Placeholder 11"/>
          <p:cNvSpPr>
            <a:spLocks noGrp="1"/>
          </p:cNvSpPr>
          <p:nvPr>
            <p:ph type="body" sz="quarter" idx="12"/>
          </p:nvPr>
        </p:nvSpPr>
        <p:spPr>
          <a:xfrm>
            <a:off x="452441" y="2667000"/>
            <a:ext cx="1688123" cy="914400"/>
          </a:xfrm>
          <a:prstGeom prst="rect">
            <a:avLst/>
          </a:prstGeom>
        </p:spPr>
        <p:txBody>
          <a:bodyPr/>
          <a:lstStyle>
            <a:lvl1pPr>
              <a:buNone/>
              <a:defRPr sz="750"/>
            </a:lvl1pPr>
          </a:lstStyle>
          <a:p>
            <a:pPr lvl="0"/>
            <a:r>
              <a:rPr lang="en-US"/>
              <a:t>Click to edit Master text styles</a:t>
            </a:r>
          </a:p>
        </p:txBody>
      </p:sp>
      <p:sp>
        <p:nvSpPr>
          <p:cNvPr id="10" name="Text Placeholder 11"/>
          <p:cNvSpPr>
            <a:spLocks noGrp="1"/>
          </p:cNvSpPr>
          <p:nvPr>
            <p:ph type="body" sz="quarter" idx="13"/>
          </p:nvPr>
        </p:nvSpPr>
        <p:spPr>
          <a:xfrm>
            <a:off x="452441" y="5105400"/>
            <a:ext cx="1688123" cy="914400"/>
          </a:xfrm>
          <a:prstGeom prst="rect">
            <a:avLst/>
          </a:prstGeom>
        </p:spPr>
        <p:txBody>
          <a:bodyPr/>
          <a:lstStyle>
            <a:lvl1pPr>
              <a:buNone/>
              <a:defRPr sz="750"/>
            </a:lvl1pPr>
          </a:lstStyle>
          <a:p>
            <a:pPr lvl="0"/>
            <a:r>
              <a:rPr lang="en-US"/>
              <a:t>Click to edit Master text styles</a:t>
            </a:r>
          </a:p>
        </p:txBody>
      </p:sp>
      <p:sp>
        <p:nvSpPr>
          <p:cNvPr id="11" name="Text Placeholder 11"/>
          <p:cNvSpPr>
            <a:spLocks noGrp="1"/>
          </p:cNvSpPr>
          <p:nvPr>
            <p:ph type="body" sz="quarter" idx="14"/>
          </p:nvPr>
        </p:nvSpPr>
        <p:spPr>
          <a:xfrm>
            <a:off x="7003443" y="1447800"/>
            <a:ext cx="1688123" cy="914400"/>
          </a:xfrm>
          <a:prstGeom prst="rect">
            <a:avLst/>
          </a:prstGeom>
        </p:spPr>
        <p:txBody>
          <a:bodyPr/>
          <a:lstStyle>
            <a:lvl1pPr>
              <a:buNone/>
              <a:defRPr sz="750"/>
            </a:lvl1pPr>
          </a:lstStyle>
          <a:p>
            <a:pPr lvl="0"/>
            <a:r>
              <a:rPr lang="en-US"/>
              <a:t>Click to edit Master text styles</a:t>
            </a:r>
          </a:p>
        </p:txBody>
      </p:sp>
      <p:sp>
        <p:nvSpPr>
          <p:cNvPr id="12" name="Text Placeholder 11"/>
          <p:cNvSpPr>
            <a:spLocks noGrp="1"/>
          </p:cNvSpPr>
          <p:nvPr>
            <p:ph type="body" sz="quarter" idx="15"/>
          </p:nvPr>
        </p:nvSpPr>
        <p:spPr>
          <a:xfrm>
            <a:off x="7003443" y="2667000"/>
            <a:ext cx="1688123" cy="914400"/>
          </a:xfrm>
          <a:prstGeom prst="rect">
            <a:avLst/>
          </a:prstGeom>
        </p:spPr>
        <p:txBody>
          <a:bodyPr/>
          <a:lstStyle>
            <a:lvl1pPr>
              <a:buNone/>
              <a:defRPr sz="750"/>
            </a:lvl1pPr>
          </a:lstStyle>
          <a:p>
            <a:pPr lvl="0"/>
            <a:r>
              <a:rPr lang="en-US"/>
              <a:t>Click to edit Master text styles</a:t>
            </a:r>
          </a:p>
        </p:txBody>
      </p:sp>
      <p:sp>
        <p:nvSpPr>
          <p:cNvPr id="13" name="Text Placeholder 11"/>
          <p:cNvSpPr>
            <a:spLocks noGrp="1"/>
          </p:cNvSpPr>
          <p:nvPr>
            <p:ph type="body" sz="quarter" idx="16"/>
          </p:nvPr>
        </p:nvSpPr>
        <p:spPr>
          <a:xfrm>
            <a:off x="7003443" y="3886200"/>
            <a:ext cx="1688123" cy="914400"/>
          </a:xfrm>
          <a:prstGeom prst="rect">
            <a:avLst/>
          </a:prstGeom>
        </p:spPr>
        <p:txBody>
          <a:bodyPr/>
          <a:lstStyle>
            <a:lvl1pPr>
              <a:buNone/>
              <a:defRPr sz="750"/>
            </a:lvl1pPr>
          </a:lstStyle>
          <a:p>
            <a:pPr lvl="0"/>
            <a:r>
              <a:rPr lang="en-US"/>
              <a:t>Click to edit Master text styles</a:t>
            </a:r>
          </a:p>
        </p:txBody>
      </p:sp>
      <p:sp>
        <p:nvSpPr>
          <p:cNvPr id="14" name="Text Placeholder 11"/>
          <p:cNvSpPr>
            <a:spLocks noGrp="1"/>
          </p:cNvSpPr>
          <p:nvPr>
            <p:ph type="body" sz="quarter" idx="17"/>
          </p:nvPr>
        </p:nvSpPr>
        <p:spPr>
          <a:xfrm>
            <a:off x="7003443" y="5105400"/>
            <a:ext cx="1688123" cy="914400"/>
          </a:xfrm>
          <a:prstGeom prst="rect">
            <a:avLst/>
          </a:prstGeom>
        </p:spPr>
        <p:txBody>
          <a:bodyPr/>
          <a:lstStyle>
            <a:lvl1pPr>
              <a:buNone/>
              <a:defRPr sz="750"/>
            </a:lvl1pPr>
          </a:lstStyle>
          <a:p>
            <a:pPr lvl="0"/>
            <a:r>
              <a:rPr lang="en-US"/>
              <a:t>Click to edit Master text styles</a:t>
            </a:r>
          </a:p>
        </p:txBody>
      </p:sp>
      <p:sp>
        <p:nvSpPr>
          <p:cNvPr id="15" name="Text Placeholder 11"/>
          <p:cNvSpPr>
            <a:spLocks noGrp="1"/>
          </p:cNvSpPr>
          <p:nvPr>
            <p:ph type="body" sz="quarter" idx="18"/>
          </p:nvPr>
        </p:nvSpPr>
        <p:spPr>
          <a:xfrm>
            <a:off x="452441" y="3886200"/>
            <a:ext cx="1688123" cy="914400"/>
          </a:xfrm>
          <a:prstGeom prst="rect">
            <a:avLst/>
          </a:prstGeom>
        </p:spPr>
        <p:txBody>
          <a:bodyPr/>
          <a:lstStyle>
            <a:lvl1pPr>
              <a:buNone/>
              <a:defRPr sz="750"/>
            </a:lvl1pPr>
          </a:lstStyle>
          <a:p>
            <a:pPr lvl="0"/>
            <a:r>
              <a:rPr lang="en-US"/>
              <a:t>Click to edit Master text styles</a:t>
            </a:r>
          </a:p>
        </p:txBody>
      </p:sp>
      <p:sp>
        <p:nvSpPr>
          <p:cNvPr id="16" name="Slide Number Placeholder 9"/>
          <p:cNvSpPr>
            <a:spLocks noGrp="1"/>
          </p:cNvSpPr>
          <p:nvPr>
            <p:ph type="sldNum" sz="quarter" idx="19"/>
          </p:nvPr>
        </p:nvSpPr>
        <p:spPr/>
        <p:txBody>
          <a:bodyPr/>
          <a:lstStyle>
            <a:lvl1pPr>
              <a:defRPr/>
            </a:lvl1pPr>
          </a:lstStyle>
          <a:p>
            <a:fld id="{1B28FF10-2575-714D-9D0B-AB6D45C94EAE}" type="slidenum">
              <a:rPr lang="en-US" altLang="en-US"/>
              <a:pPr/>
              <a:t>‹#›</a:t>
            </a:fld>
            <a:endParaRPr lang="en-US" altLang="en-US"/>
          </a:p>
        </p:txBody>
      </p:sp>
      <p:sp>
        <p:nvSpPr>
          <p:cNvPr id="17" name="Footer Placeholder 12"/>
          <p:cNvSpPr>
            <a:spLocks noGrp="1"/>
          </p:cNvSpPr>
          <p:nvPr>
            <p:ph type="ftr" sz="quarter" idx="20"/>
          </p:nvPr>
        </p:nvSpPr>
        <p:spPr/>
        <p:txBody>
          <a:bodyPr/>
          <a:lstStyle>
            <a:lvl1pPr>
              <a:defRPr/>
            </a:lvl1pPr>
          </a:lstStyle>
          <a:p>
            <a:pPr>
              <a:defRPr/>
            </a:pPr>
            <a:r>
              <a:rPr lang="en-US"/>
              <a:t>Interest Rate and Credit Risks</a:t>
            </a:r>
          </a:p>
        </p:txBody>
      </p:sp>
    </p:spTree>
    <p:extLst>
      <p:ext uri="{BB962C8B-B14F-4D97-AF65-F5344CB8AC3E}">
        <p14:creationId xmlns:p14="http://schemas.microsoft.com/office/powerpoint/2010/main" val="110091707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Map with Callout">
    <p:spTree>
      <p:nvGrpSpPr>
        <p:cNvPr id="1" name=""/>
        <p:cNvGrpSpPr/>
        <p:nvPr/>
      </p:nvGrpSpPr>
      <p:grpSpPr>
        <a:xfrm>
          <a:off x="0" y="0"/>
          <a:ext cx="0" cy="0"/>
          <a:chOff x="0" y="0"/>
          <a:chExt cx="0" cy="0"/>
        </a:xfrm>
      </p:grpSpPr>
      <p:sp>
        <p:nvSpPr>
          <p:cNvPr id="5" name="Content Placeholder 2"/>
          <p:cNvSpPr>
            <a:spLocks noGrp="1"/>
          </p:cNvSpPr>
          <p:nvPr>
            <p:ph idx="1"/>
          </p:nvPr>
        </p:nvSpPr>
        <p:spPr>
          <a:xfrm>
            <a:off x="6159380" y="1419225"/>
            <a:ext cx="2532185" cy="4800600"/>
          </a:xfrm>
          <a:prstGeom prst="rect">
            <a:avLst/>
          </a:prstGeom>
        </p:spPr>
        <p:txBody>
          <a:bodyPr/>
          <a:lstStyle>
            <a:lvl1pPr marL="171450" indent="-171450">
              <a:buClr>
                <a:srgbClr val="B01C2E"/>
              </a:buClr>
              <a:buFont typeface="Wingdings 2" pitchFamily="18" charset="2"/>
              <a:buChar char=""/>
              <a:defRPr sz="825"/>
            </a:lvl1pPr>
            <a:lvl2pPr marL="342900" indent="-171450">
              <a:buClr>
                <a:srgbClr val="B01C2E"/>
              </a:buClr>
              <a:buSzPct val="125000"/>
              <a:buFont typeface="Arial" pitchFamily="34" charset="0"/>
              <a:buChar char="•"/>
              <a:defRPr sz="825"/>
            </a:lvl2pPr>
            <a:lvl3pPr marL="514350">
              <a:buClr>
                <a:srgbClr val="B01C2E"/>
              </a:buClr>
              <a:buFont typeface="Arial" pitchFamily="34" charset="0"/>
              <a:buChar char="–"/>
              <a:defRPr sz="825"/>
            </a:lvl3pPr>
            <a:lvl4pPr marL="685800">
              <a:buClr>
                <a:srgbClr val="B01C2E"/>
              </a:buClr>
              <a:buFont typeface="Arial" pitchFamily="34" charset="0"/>
              <a:buChar char="–"/>
              <a:defRPr sz="825"/>
            </a:lvl4pPr>
            <a:lvl5pPr marL="857250">
              <a:buClr>
                <a:srgbClr val="B01C2E"/>
              </a:buClr>
              <a:buFont typeface="Arial" pitchFamily="34" charset="0"/>
              <a:buChar char="–"/>
              <a:defRPr sz="82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4" name="Slide Number Placeholder 9"/>
          <p:cNvSpPr>
            <a:spLocks noGrp="1"/>
          </p:cNvSpPr>
          <p:nvPr>
            <p:ph type="sldNum" sz="quarter" idx="10"/>
          </p:nvPr>
        </p:nvSpPr>
        <p:spPr/>
        <p:txBody>
          <a:bodyPr/>
          <a:lstStyle>
            <a:lvl1pPr>
              <a:defRPr/>
            </a:lvl1pPr>
          </a:lstStyle>
          <a:p>
            <a:fld id="{3B598768-D1F4-594C-B51E-99B1ED06033F}" type="slidenum">
              <a:rPr lang="en-US" altLang="en-US"/>
              <a:pPr/>
              <a:t>‹#›</a:t>
            </a:fld>
            <a:endParaRPr lang="en-US" altLang="en-US"/>
          </a:p>
        </p:txBody>
      </p:sp>
      <p:sp>
        <p:nvSpPr>
          <p:cNvPr id="6" name="Footer Placeholder 12"/>
          <p:cNvSpPr>
            <a:spLocks noGrp="1"/>
          </p:cNvSpPr>
          <p:nvPr>
            <p:ph type="ftr" sz="quarter" idx="11"/>
          </p:nvPr>
        </p:nvSpPr>
        <p:spPr/>
        <p:txBody>
          <a:bodyPr/>
          <a:lstStyle>
            <a:lvl1pPr>
              <a:defRPr/>
            </a:lvl1pPr>
          </a:lstStyle>
          <a:p>
            <a:pPr>
              <a:defRPr/>
            </a:pPr>
            <a:r>
              <a:rPr lang="en-US"/>
              <a:t>Interest Rate and Credit Risks</a:t>
            </a:r>
          </a:p>
        </p:txBody>
      </p:sp>
    </p:spTree>
    <p:extLst>
      <p:ext uri="{BB962C8B-B14F-4D97-AF65-F5344CB8AC3E}">
        <p14:creationId xmlns:p14="http://schemas.microsoft.com/office/powerpoint/2010/main" val="96291686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Left Callout">
    <p:spTree>
      <p:nvGrpSpPr>
        <p:cNvPr id="1" name=""/>
        <p:cNvGrpSpPr/>
        <p:nvPr/>
      </p:nvGrpSpPr>
      <p:grpSpPr>
        <a:xfrm>
          <a:off x="0" y="0"/>
          <a:ext cx="0" cy="0"/>
          <a:chOff x="0" y="0"/>
          <a:chExt cx="0" cy="0"/>
        </a:xfrm>
      </p:grpSpPr>
      <p:sp>
        <p:nvSpPr>
          <p:cNvPr id="5" name="Content Placeholder 2"/>
          <p:cNvSpPr>
            <a:spLocks noGrp="1"/>
          </p:cNvSpPr>
          <p:nvPr>
            <p:ph idx="1"/>
          </p:nvPr>
        </p:nvSpPr>
        <p:spPr>
          <a:xfrm>
            <a:off x="3575052" y="1419225"/>
            <a:ext cx="5111750" cy="4706938"/>
          </a:xfrm>
          <a:prstGeom prst="rect">
            <a:avLst/>
          </a:prstGeom>
        </p:spPr>
        <p:txBody>
          <a:bodyPr/>
          <a:lstStyle>
            <a:lvl1pPr marL="171450" indent="-171450">
              <a:buClr>
                <a:srgbClr val="B01C2E"/>
              </a:buClr>
              <a:buFont typeface="Wingdings 2" pitchFamily="18" charset="2"/>
              <a:buChar char=""/>
              <a:defRPr sz="900"/>
            </a:lvl1pPr>
            <a:lvl2pPr marL="342900" indent="-171450">
              <a:buClr>
                <a:srgbClr val="B01C2E"/>
              </a:buClr>
              <a:buSzPct val="125000"/>
              <a:buFont typeface="Arial" pitchFamily="34" charset="0"/>
              <a:buChar char="•"/>
              <a:defRPr sz="900"/>
            </a:lvl2pPr>
            <a:lvl3pPr marL="514350">
              <a:buClr>
                <a:srgbClr val="B01C2E"/>
              </a:buClr>
              <a:buFont typeface="Arial" pitchFamily="34" charset="0"/>
              <a:buChar char="–"/>
              <a:defRPr sz="900"/>
            </a:lvl3pPr>
            <a:lvl4pPr marL="685800">
              <a:buClr>
                <a:srgbClr val="B01C2E"/>
              </a:buClr>
              <a:buFont typeface="Arial" pitchFamily="34" charset="0"/>
              <a:buChar char="–"/>
              <a:defRPr sz="900"/>
            </a:lvl4pPr>
            <a:lvl5pPr marL="857250">
              <a:buClr>
                <a:srgbClr val="B01C2E"/>
              </a:buClr>
              <a:buFont typeface="Arial" pitchFamily="34" charset="0"/>
              <a:buChar char="–"/>
              <a:defRPr sz="9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p:cNvSpPr>
            <a:spLocks noGrp="1"/>
          </p:cNvSpPr>
          <p:nvPr>
            <p:ph type="body" sz="half" idx="2"/>
          </p:nvPr>
        </p:nvSpPr>
        <p:spPr>
          <a:xfrm>
            <a:off x="457201" y="1419226"/>
            <a:ext cx="2918298" cy="4706938"/>
          </a:xfrm>
          <a:prstGeom prst="rect">
            <a:avLst/>
          </a:prstGeom>
        </p:spPr>
        <p:txBody>
          <a:bodyPr/>
          <a:lstStyle>
            <a:lvl1pPr marL="0" indent="0">
              <a:buNone/>
              <a:defRPr sz="900" i="1">
                <a:solidFill>
                  <a:srgbClr val="666666"/>
                </a:solidFill>
                <a:latin typeface="Times New Roman" pitchFamily="18" charset="0"/>
                <a:cs typeface="Times New Roman" pitchFamily="18" charset="0"/>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7"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8" name="Slide Number Placeholder 9"/>
          <p:cNvSpPr>
            <a:spLocks noGrp="1"/>
          </p:cNvSpPr>
          <p:nvPr>
            <p:ph type="sldNum" sz="quarter" idx="10"/>
          </p:nvPr>
        </p:nvSpPr>
        <p:spPr/>
        <p:txBody>
          <a:bodyPr/>
          <a:lstStyle>
            <a:lvl1pPr>
              <a:defRPr/>
            </a:lvl1pPr>
          </a:lstStyle>
          <a:p>
            <a:fld id="{219B113F-1BA8-CA4E-A6B3-92D1D8C0C887}" type="slidenum">
              <a:rPr lang="en-US" altLang="en-US"/>
              <a:pPr/>
              <a:t>‹#›</a:t>
            </a:fld>
            <a:endParaRPr lang="en-US" altLang="en-US"/>
          </a:p>
        </p:txBody>
      </p:sp>
      <p:sp>
        <p:nvSpPr>
          <p:cNvPr id="9" name="Footer Placeholder 12"/>
          <p:cNvSpPr>
            <a:spLocks noGrp="1"/>
          </p:cNvSpPr>
          <p:nvPr>
            <p:ph type="ftr" sz="quarter" idx="11"/>
          </p:nvPr>
        </p:nvSpPr>
        <p:spPr/>
        <p:txBody>
          <a:bodyPr/>
          <a:lstStyle>
            <a:lvl1pPr>
              <a:defRPr/>
            </a:lvl1pPr>
          </a:lstStyle>
          <a:p>
            <a:pPr>
              <a:defRPr/>
            </a:pPr>
            <a:r>
              <a:rPr lang="en-US"/>
              <a:t>Interest Rate and Credit Risks</a:t>
            </a:r>
          </a:p>
        </p:txBody>
      </p:sp>
    </p:spTree>
    <p:extLst>
      <p:ext uri="{BB962C8B-B14F-4D97-AF65-F5344CB8AC3E}">
        <p14:creationId xmlns:p14="http://schemas.microsoft.com/office/powerpoint/2010/main" val="182735264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Right Callout">
    <p:spTree>
      <p:nvGrpSpPr>
        <p:cNvPr id="1" name=""/>
        <p:cNvGrpSpPr/>
        <p:nvPr/>
      </p:nvGrpSpPr>
      <p:grpSpPr>
        <a:xfrm>
          <a:off x="0" y="0"/>
          <a:ext cx="0" cy="0"/>
          <a:chOff x="0" y="0"/>
          <a:chExt cx="0" cy="0"/>
        </a:xfrm>
      </p:grpSpPr>
      <p:sp>
        <p:nvSpPr>
          <p:cNvPr id="5" name="Content Placeholder 2"/>
          <p:cNvSpPr>
            <a:spLocks noGrp="1"/>
          </p:cNvSpPr>
          <p:nvPr>
            <p:ph idx="1"/>
          </p:nvPr>
        </p:nvSpPr>
        <p:spPr>
          <a:xfrm>
            <a:off x="457201" y="1419225"/>
            <a:ext cx="5111750" cy="4706938"/>
          </a:xfrm>
          <a:prstGeom prst="rect">
            <a:avLst/>
          </a:prstGeom>
        </p:spPr>
        <p:txBody>
          <a:bodyPr/>
          <a:lstStyle>
            <a:lvl1pPr marL="171450" indent="-171450">
              <a:buClr>
                <a:srgbClr val="B01C2E"/>
              </a:buClr>
              <a:buFont typeface="Wingdings 2" pitchFamily="18" charset="2"/>
              <a:buChar char=""/>
              <a:defRPr sz="900"/>
            </a:lvl1pPr>
            <a:lvl2pPr marL="342900" indent="-171450">
              <a:buClr>
                <a:srgbClr val="B01C2E"/>
              </a:buClr>
              <a:buSzPct val="125000"/>
              <a:buFont typeface="Arial" pitchFamily="34" charset="0"/>
              <a:buChar char="•"/>
              <a:defRPr sz="900"/>
            </a:lvl2pPr>
            <a:lvl3pPr marL="514350">
              <a:buClr>
                <a:srgbClr val="B01C2E"/>
              </a:buClr>
              <a:buFont typeface="Arial" pitchFamily="34" charset="0"/>
              <a:buChar char="–"/>
              <a:defRPr sz="900"/>
            </a:lvl3pPr>
            <a:lvl4pPr marL="685800">
              <a:buClr>
                <a:srgbClr val="B01C2E"/>
              </a:buClr>
              <a:buFont typeface="Arial" pitchFamily="34" charset="0"/>
              <a:buChar char="–"/>
              <a:defRPr sz="900"/>
            </a:lvl4pPr>
            <a:lvl5pPr marL="857250">
              <a:buClr>
                <a:srgbClr val="B01C2E"/>
              </a:buClr>
              <a:buFont typeface="Arial" pitchFamily="34" charset="0"/>
              <a:buChar char="–"/>
              <a:defRPr sz="9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p:cNvSpPr>
            <a:spLocks noGrp="1"/>
          </p:cNvSpPr>
          <p:nvPr>
            <p:ph type="body" sz="half" idx="2"/>
          </p:nvPr>
        </p:nvSpPr>
        <p:spPr>
          <a:xfrm>
            <a:off x="5773265" y="1419226"/>
            <a:ext cx="2918298" cy="4706938"/>
          </a:xfrm>
          <a:prstGeom prst="rect">
            <a:avLst/>
          </a:prstGeom>
        </p:spPr>
        <p:txBody>
          <a:bodyPr/>
          <a:lstStyle>
            <a:lvl1pPr marL="0" indent="0">
              <a:buNone/>
              <a:defRPr sz="900" i="1">
                <a:solidFill>
                  <a:srgbClr val="666666"/>
                </a:solidFill>
                <a:latin typeface="Times New Roman" pitchFamily="18" charset="0"/>
                <a:cs typeface="Times New Roman" pitchFamily="18" charset="0"/>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7"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8" name="Slide Number Placeholder 9"/>
          <p:cNvSpPr>
            <a:spLocks noGrp="1"/>
          </p:cNvSpPr>
          <p:nvPr>
            <p:ph type="sldNum" sz="quarter" idx="10"/>
          </p:nvPr>
        </p:nvSpPr>
        <p:spPr/>
        <p:txBody>
          <a:bodyPr/>
          <a:lstStyle>
            <a:lvl1pPr>
              <a:defRPr/>
            </a:lvl1pPr>
          </a:lstStyle>
          <a:p>
            <a:fld id="{524011BE-5C53-0E48-93A9-5E9857491FB1}" type="slidenum">
              <a:rPr lang="en-US" altLang="en-US"/>
              <a:pPr/>
              <a:t>‹#›</a:t>
            </a:fld>
            <a:endParaRPr lang="en-US" altLang="en-US"/>
          </a:p>
        </p:txBody>
      </p:sp>
      <p:sp>
        <p:nvSpPr>
          <p:cNvPr id="9" name="Footer Placeholder 12"/>
          <p:cNvSpPr>
            <a:spLocks noGrp="1"/>
          </p:cNvSpPr>
          <p:nvPr>
            <p:ph type="ftr" sz="quarter" idx="11"/>
          </p:nvPr>
        </p:nvSpPr>
        <p:spPr/>
        <p:txBody>
          <a:bodyPr/>
          <a:lstStyle>
            <a:lvl1pPr>
              <a:defRPr/>
            </a:lvl1pPr>
          </a:lstStyle>
          <a:p>
            <a:pPr>
              <a:defRPr/>
            </a:pPr>
            <a:r>
              <a:rPr lang="en-US"/>
              <a:t>Interest Rate and Credit Risks</a:t>
            </a:r>
          </a:p>
        </p:txBody>
      </p:sp>
    </p:spTree>
    <p:extLst>
      <p:ext uri="{BB962C8B-B14F-4D97-AF65-F5344CB8AC3E}">
        <p14:creationId xmlns:p14="http://schemas.microsoft.com/office/powerpoint/2010/main" val="17365513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Attorney Bio">
    <p:spTree>
      <p:nvGrpSpPr>
        <p:cNvPr id="1" name=""/>
        <p:cNvGrpSpPr/>
        <p:nvPr/>
      </p:nvGrpSpPr>
      <p:grpSpPr>
        <a:xfrm>
          <a:off x="0" y="0"/>
          <a:ext cx="0" cy="0"/>
          <a:chOff x="0" y="0"/>
          <a:chExt cx="0" cy="0"/>
        </a:xfrm>
      </p:grpSpPr>
      <p:sp>
        <p:nvSpPr>
          <p:cNvPr id="12" name="Line 22"/>
          <p:cNvSpPr>
            <a:spLocks noChangeShapeType="1"/>
          </p:cNvSpPr>
          <p:nvPr/>
        </p:nvSpPr>
        <p:spPr bwMode="auto">
          <a:xfrm>
            <a:off x="2076450" y="2667000"/>
            <a:ext cx="6629400" cy="0"/>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3" name="TextBox 13"/>
          <p:cNvSpPr txBox="1">
            <a:spLocks noChangeArrowheads="1"/>
          </p:cNvSpPr>
          <p:nvPr userDrawn="1"/>
        </p:nvSpPr>
        <p:spPr bwMode="auto">
          <a:xfrm>
            <a:off x="2066925" y="1108077"/>
            <a:ext cx="3200400"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defRPr/>
            </a:pPr>
            <a:r>
              <a:rPr lang="en-US" sz="750" b="1">
                <a:solidFill>
                  <a:srgbClr val="B01C2E"/>
                </a:solidFill>
                <a:latin typeface="Arial" charset="0"/>
                <a:ea typeface="+mn-ea"/>
              </a:rPr>
              <a:t>Specialization</a:t>
            </a:r>
          </a:p>
        </p:txBody>
      </p:sp>
      <p:sp>
        <p:nvSpPr>
          <p:cNvPr id="14" name="TextBox 14"/>
          <p:cNvSpPr txBox="1">
            <a:spLocks noChangeArrowheads="1"/>
          </p:cNvSpPr>
          <p:nvPr userDrawn="1"/>
        </p:nvSpPr>
        <p:spPr bwMode="auto">
          <a:xfrm>
            <a:off x="5505450" y="1108077"/>
            <a:ext cx="3200400"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defRPr/>
            </a:pPr>
            <a:r>
              <a:rPr lang="en-US" sz="750" b="1">
                <a:solidFill>
                  <a:srgbClr val="B01C2E"/>
                </a:solidFill>
                <a:latin typeface="Arial" charset="0"/>
                <a:ea typeface="+mn-ea"/>
              </a:rPr>
              <a:t>Education</a:t>
            </a:r>
          </a:p>
        </p:txBody>
      </p:sp>
      <p:sp>
        <p:nvSpPr>
          <p:cNvPr id="17" name="Text Placeholder 16"/>
          <p:cNvSpPr>
            <a:spLocks noGrp="1"/>
          </p:cNvSpPr>
          <p:nvPr>
            <p:ph type="body" sz="quarter" idx="17"/>
          </p:nvPr>
        </p:nvSpPr>
        <p:spPr>
          <a:xfrm>
            <a:off x="2067306" y="2743200"/>
            <a:ext cx="6638544" cy="3429000"/>
          </a:xfrm>
          <a:prstGeom prst="rect">
            <a:avLst/>
          </a:prstGeom>
          <a:ln>
            <a:noFill/>
          </a:ln>
        </p:spPr>
        <p:txBody>
          <a:bodyPr lIns="27432" anchor="t"/>
          <a:lstStyle>
            <a:lvl1pPr marL="0" indent="0" algn="l">
              <a:lnSpc>
                <a:spcPts val="900"/>
              </a:lnSpc>
              <a:spcBef>
                <a:spcPts val="0"/>
              </a:spcBef>
              <a:spcAft>
                <a:spcPts val="450"/>
              </a:spcAft>
              <a:buFont typeface="Arial" pitchFamily="34" charset="0"/>
              <a:buChar char=" "/>
              <a:defRPr sz="750" b="0" baseline="0">
                <a:latin typeface="+mn-lt"/>
              </a:defRPr>
            </a:lvl1pPr>
            <a:lvl2pPr marL="0" indent="0">
              <a:lnSpc>
                <a:spcPts val="900"/>
              </a:lnSpc>
              <a:spcBef>
                <a:spcPts val="0"/>
              </a:spcBef>
              <a:spcAft>
                <a:spcPts val="900"/>
              </a:spcAft>
              <a:buFont typeface="Arial" pitchFamily="34" charset="0"/>
              <a:buChar char=" "/>
              <a:defRPr sz="750" b="1" baseline="0">
                <a:solidFill>
                  <a:srgbClr val="666666"/>
                </a:solidFill>
                <a:latin typeface="Arial" pitchFamily="34" charset="0"/>
              </a:defRPr>
            </a:lvl2pPr>
            <a:lvl3pPr marL="171450" indent="-171450">
              <a:buClr>
                <a:srgbClr val="B01C2E"/>
              </a:buClr>
              <a:buFont typeface="Wingdings 2" pitchFamily="18" charset="2"/>
              <a:buChar char="¡"/>
              <a:defRPr sz="750" baseline="0">
                <a:latin typeface="Arial" pitchFamily="34" charset="0"/>
              </a:defRPr>
            </a:lvl3pPr>
            <a:lvl4pPr marL="342900" indent="-171450">
              <a:buClr>
                <a:srgbClr val="B01C2E"/>
              </a:buClr>
              <a:buFont typeface="Arial" pitchFamily="34" charset="0"/>
              <a:buChar char="–"/>
              <a:defRPr sz="750" baseline="0">
                <a:latin typeface="Arial" pitchFamily="34" charset="0"/>
              </a:defRPr>
            </a:lvl4pPr>
            <a:lvl5pPr marL="514350" indent="-171450">
              <a:buClr>
                <a:srgbClr val="B01C2E"/>
              </a:buClr>
              <a:buFont typeface="Arial" pitchFamily="34" charset="0"/>
              <a:buChar char="–"/>
              <a:defRPr sz="750" baseline="0">
                <a:latin typeface="Arial"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baseline="0"/>
            </a:lvl1pPr>
          </a:lstStyle>
          <a:p>
            <a:pPr lvl="0"/>
            <a:r>
              <a:rPr lang="en-US"/>
              <a:t>Click to edit Master title style</a:t>
            </a:r>
            <a:endParaRPr lang="en-US" dirty="0"/>
          </a:p>
        </p:txBody>
      </p:sp>
      <p:sp>
        <p:nvSpPr>
          <p:cNvPr id="18" name="Picture Placeholder 9"/>
          <p:cNvSpPr>
            <a:spLocks noGrp="1"/>
          </p:cNvSpPr>
          <p:nvPr>
            <p:ph type="pic" sz="quarter" idx="13"/>
          </p:nvPr>
        </p:nvSpPr>
        <p:spPr>
          <a:xfrm>
            <a:off x="455612" y="1108074"/>
            <a:ext cx="1170432" cy="1563624"/>
          </a:xfrm>
          <a:prstGeom prst="rect">
            <a:avLst/>
          </a:prstGeom>
        </p:spPr>
        <p:txBody>
          <a:bodyPr/>
          <a:lstStyle>
            <a:lvl1pPr>
              <a:buFont typeface="Wingdings 2" pitchFamily="18" charset="2"/>
              <a:buChar char=""/>
              <a:defRPr lang="en-US" sz="1200" kern="1200" noProof="0" dirty="0">
                <a:solidFill>
                  <a:schemeClr val="tx1"/>
                </a:solidFill>
                <a:latin typeface="+mn-lt"/>
                <a:ea typeface="+mn-ea"/>
                <a:cs typeface="+mn-cs"/>
              </a:defRPr>
            </a:lvl1pPr>
          </a:lstStyle>
          <a:p>
            <a:pPr lvl="0"/>
            <a:r>
              <a:rPr lang="en-US" noProof="0"/>
              <a:t>Drag picture to placeholder or click icon to add</a:t>
            </a:r>
            <a:endParaRPr lang="en-US" noProof="0" dirty="0"/>
          </a:p>
        </p:txBody>
      </p:sp>
      <p:sp>
        <p:nvSpPr>
          <p:cNvPr id="22" name="Text Placeholder 7"/>
          <p:cNvSpPr>
            <a:spLocks noGrp="1"/>
          </p:cNvSpPr>
          <p:nvPr>
            <p:ph type="body" sz="quarter" idx="12"/>
          </p:nvPr>
        </p:nvSpPr>
        <p:spPr>
          <a:xfrm>
            <a:off x="455615" y="2722996"/>
            <a:ext cx="1525587" cy="553604"/>
          </a:xfrm>
          <a:prstGeom prst="rect">
            <a:avLst/>
          </a:prstGeom>
        </p:spPr>
        <p:txBody>
          <a:bodyPr lIns="0"/>
          <a:lstStyle>
            <a:lvl1pPr marL="0" indent="0">
              <a:lnSpc>
                <a:spcPts val="750"/>
              </a:lnSpc>
              <a:buNone/>
              <a:defRPr sz="750" b="0" baseline="0"/>
            </a:lvl1pPr>
            <a:lvl2pPr marL="0" indent="0">
              <a:lnSpc>
                <a:spcPts val="750"/>
              </a:lnSpc>
              <a:buNone/>
              <a:defRPr sz="750" i="1"/>
            </a:lvl2pPr>
            <a:lvl3pPr marL="0" indent="0">
              <a:lnSpc>
                <a:spcPts val="750"/>
              </a:lnSpc>
              <a:buFont typeface="Arial" pitchFamily="34" charset="0"/>
              <a:buNone/>
              <a:defRPr sz="750"/>
            </a:lvl3pPr>
            <a:lvl4pPr marL="0" indent="0">
              <a:lnSpc>
                <a:spcPts val="750"/>
              </a:lnSpc>
              <a:buNone/>
              <a:defRPr sz="750"/>
            </a:lvl4pPr>
            <a:lvl5pPr marL="0" indent="0">
              <a:buNone/>
              <a:defRPr sz="750"/>
            </a:lvl5pPr>
          </a:lstStyle>
          <a:p>
            <a:pPr lvl="0"/>
            <a:r>
              <a:rPr lang="en-US"/>
              <a:t>Click to edit Master text styles</a:t>
            </a:r>
          </a:p>
        </p:txBody>
      </p:sp>
      <p:sp>
        <p:nvSpPr>
          <p:cNvPr id="40" name="Text Placeholder 12"/>
          <p:cNvSpPr>
            <a:spLocks noGrp="1"/>
          </p:cNvSpPr>
          <p:nvPr>
            <p:ph type="body" sz="quarter" idx="37"/>
          </p:nvPr>
        </p:nvSpPr>
        <p:spPr>
          <a:xfrm>
            <a:off x="5505450" y="2144554"/>
            <a:ext cx="3200400" cy="246888"/>
          </a:xfrm>
          <a:prstGeom prst="rect">
            <a:avLst/>
          </a:prstGeom>
          <a:ln w="6350">
            <a:noFill/>
          </a:ln>
        </p:spPr>
        <p:txBody>
          <a:bodyPr lIns="27432" tIns="45720" rIns="45720" bIns="45720" anchor="t" anchorCtr="0"/>
          <a:lstStyle>
            <a:lvl1pPr marL="128588" indent="-128588">
              <a:buClr>
                <a:srgbClr val="B01C2E"/>
              </a:buClr>
              <a:buFont typeface="Wingdings 2" pitchFamily="18" charset="2"/>
              <a:buNone/>
              <a:defRPr sz="750" b="1" baseline="0">
                <a:solidFill>
                  <a:srgbClr val="B01C2E"/>
                </a:solidFill>
              </a:defRPr>
            </a:lvl1pPr>
            <a:lvl2pPr marL="89154" indent="-89154">
              <a:buClr>
                <a:srgbClr val="B01C2E"/>
              </a:buClr>
              <a:buFont typeface="Wingdings 2" pitchFamily="18" charset="2"/>
              <a:buNone/>
              <a:defRPr sz="750" b="1" baseline="0">
                <a:solidFill>
                  <a:srgbClr val="B01C2E"/>
                </a:solidFill>
              </a:defRPr>
            </a:lvl2pPr>
            <a:lvl3pPr marL="0" indent="-89154" algn="l" defTabSz="685800" rtl="0" eaLnBrk="1" latinLnBrk="0" hangingPunct="1">
              <a:lnSpc>
                <a:spcPct val="95000"/>
              </a:lnSpc>
              <a:spcBef>
                <a:spcPts val="0"/>
              </a:spcBef>
              <a:spcAft>
                <a:spcPts val="180"/>
              </a:spcAft>
              <a:buClr>
                <a:srgbClr val="B01C2E"/>
              </a:buClr>
              <a:buFont typeface="Wingdings 2" pitchFamily="18" charset="2"/>
              <a:buNone/>
              <a:defRPr lang="en-US" sz="750" b="1" kern="1200" baseline="0" dirty="0" smtClean="0">
                <a:solidFill>
                  <a:srgbClr val="B01C2E"/>
                </a:solidFill>
                <a:latin typeface="+mn-lt"/>
                <a:ea typeface="+mn-ea"/>
                <a:cs typeface="+mn-cs"/>
              </a:defRPr>
            </a:lvl3pPr>
            <a:lvl4pPr marL="511969" indent="-127397">
              <a:buClr>
                <a:srgbClr val="B01C2E"/>
              </a:buClr>
              <a:defRPr sz="750"/>
            </a:lvl4pPr>
            <a:lvl5pPr marL="640556" indent="-128588">
              <a:buClr>
                <a:srgbClr val="B01C2E"/>
              </a:buClr>
              <a:buFont typeface="Arial" pitchFamily="34" charset="0"/>
              <a:buChar char="–"/>
              <a:defRPr sz="750"/>
            </a:lvl5pPr>
          </a:lstStyle>
          <a:p>
            <a:pPr lvl="0"/>
            <a:r>
              <a:rPr lang="en-US"/>
              <a:t>Click to edit Master text styles</a:t>
            </a:r>
          </a:p>
        </p:txBody>
      </p:sp>
      <p:sp>
        <p:nvSpPr>
          <p:cNvPr id="42" name="Text Placeholder 12"/>
          <p:cNvSpPr>
            <a:spLocks noGrp="1"/>
          </p:cNvSpPr>
          <p:nvPr>
            <p:ph type="body" sz="quarter" idx="39"/>
          </p:nvPr>
        </p:nvSpPr>
        <p:spPr>
          <a:xfrm>
            <a:off x="2067306" y="2144554"/>
            <a:ext cx="3200400" cy="246888"/>
          </a:xfrm>
          <a:prstGeom prst="rect">
            <a:avLst/>
          </a:prstGeom>
          <a:ln w="6350">
            <a:noFill/>
          </a:ln>
        </p:spPr>
        <p:txBody>
          <a:bodyPr lIns="27432" tIns="45720" rIns="45720" bIns="45720" anchor="t" anchorCtr="0"/>
          <a:lstStyle>
            <a:lvl1pPr marL="128588" indent="-128588">
              <a:buClr>
                <a:srgbClr val="B01C2E"/>
              </a:buClr>
              <a:buFont typeface="Wingdings 2" pitchFamily="18" charset="2"/>
              <a:buNone/>
              <a:defRPr sz="750" b="1" baseline="0">
                <a:solidFill>
                  <a:srgbClr val="B01C2E"/>
                </a:solidFill>
              </a:defRPr>
            </a:lvl1pPr>
            <a:lvl2pPr marL="89154" indent="-89154">
              <a:buClr>
                <a:srgbClr val="B01C2E"/>
              </a:buClr>
              <a:buFont typeface="Wingdings 2" pitchFamily="18" charset="2"/>
              <a:buNone/>
              <a:defRPr sz="750" b="1" baseline="0">
                <a:solidFill>
                  <a:srgbClr val="B01C2E"/>
                </a:solidFill>
              </a:defRPr>
            </a:lvl2pPr>
            <a:lvl3pPr marL="0" indent="-89154" algn="l" defTabSz="685800" rtl="0" eaLnBrk="1" latinLnBrk="0" hangingPunct="1">
              <a:lnSpc>
                <a:spcPct val="95000"/>
              </a:lnSpc>
              <a:spcBef>
                <a:spcPts val="0"/>
              </a:spcBef>
              <a:spcAft>
                <a:spcPts val="180"/>
              </a:spcAft>
              <a:buClr>
                <a:srgbClr val="B01C2E"/>
              </a:buClr>
              <a:buFont typeface="Wingdings 2" pitchFamily="18" charset="2"/>
              <a:buNone/>
              <a:defRPr lang="en-US" sz="750" b="1" kern="1200" baseline="0" dirty="0" smtClean="0">
                <a:solidFill>
                  <a:srgbClr val="B01C2E"/>
                </a:solidFill>
                <a:latin typeface="+mn-lt"/>
                <a:ea typeface="+mn-ea"/>
                <a:cs typeface="+mn-cs"/>
              </a:defRPr>
            </a:lvl3pPr>
            <a:lvl4pPr marL="511969" indent="-127397">
              <a:buClr>
                <a:srgbClr val="B01C2E"/>
              </a:buClr>
              <a:defRPr sz="750"/>
            </a:lvl4pPr>
            <a:lvl5pPr marL="640556" indent="-128588">
              <a:buClr>
                <a:srgbClr val="B01C2E"/>
              </a:buClr>
              <a:buFont typeface="Arial" pitchFamily="34" charset="0"/>
              <a:buChar char="–"/>
              <a:defRPr sz="750"/>
            </a:lvl5pPr>
          </a:lstStyle>
          <a:p>
            <a:pPr lvl="0"/>
            <a:r>
              <a:rPr lang="en-US"/>
              <a:t>Click to edit Master text styles</a:t>
            </a:r>
          </a:p>
        </p:txBody>
      </p:sp>
      <p:sp>
        <p:nvSpPr>
          <p:cNvPr id="44" name="Text Placeholder 16"/>
          <p:cNvSpPr>
            <a:spLocks noGrp="1"/>
          </p:cNvSpPr>
          <p:nvPr>
            <p:ph type="body" sz="quarter" idx="41"/>
          </p:nvPr>
        </p:nvSpPr>
        <p:spPr>
          <a:xfrm>
            <a:off x="2067306" y="2308860"/>
            <a:ext cx="3200400" cy="347472"/>
          </a:xfrm>
          <a:prstGeom prst="rect">
            <a:avLst/>
          </a:prstGeom>
          <a:ln>
            <a:noFill/>
          </a:ln>
        </p:spPr>
        <p:txBody>
          <a:bodyPr lIns="27432" anchor="t"/>
          <a:lstStyle>
            <a:lvl1pPr marL="0" indent="0" algn="l">
              <a:lnSpc>
                <a:spcPct val="95000"/>
              </a:lnSpc>
              <a:spcBef>
                <a:spcPts val="0"/>
              </a:spcBef>
              <a:spcAft>
                <a:spcPts val="180"/>
              </a:spcAft>
              <a:buNone/>
              <a:defRPr sz="750" b="0" baseline="0">
                <a:latin typeface="+mn-lt"/>
              </a:defRPr>
            </a:lvl1pPr>
            <a:lvl2pPr>
              <a:defRPr sz="900" baseline="0">
                <a:latin typeface="Arial" pitchFamily="34" charset="0"/>
              </a:defRPr>
            </a:lvl2pPr>
            <a:lvl3pPr>
              <a:defRPr sz="900" baseline="0">
                <a:latin typeface="Arial" pitchFamily="34" charset="0"/>
              </a:defRPr>
            </a:lvl3pPr>
            <a:lvl4pPr>
              <a:defRPr sz="900" baseline="0">
                <a:latin typeface="Arial" pitchFamily="34" charset="0"/>
              </a:defRPr>
            </a:lvl4pPr>
            <a:lvl5pPr>
              <a:defRPr sz="900" baseline="0">
                <a:latin typeface="Arial" pitchFamily="34" charset="0"/>
              </a:defRPr>
            </a:lvl5pPr>
          </a:lstStyle>
          <a:p>
            <a:pPr lvl="0"/>
            <a:r>
              <a:rPr lang="en-US"/>
              <a:t>Click to edit Master text styles</a:t>
            </a:r>
          </a:p>
        </p:txBody>
      </p:sp>
      <p:sp>
        <p:nvSpPr>
          <p:cNvPr id="46" name="Text Placeholder 16"/>
          <p:cNvSpPr>
            <a:spLocks noGrp="1"/>
          </p:cNvSpPr>
          <p:nvPr>
            <p:ph type="body" sz="quarter" idx="42"/>
          </p:nvPr>
        </p:nvSpPr>
        <p:spPr>
          <a:xfrm>
            <a:off x="5505450" y="2308860"/>
            <a:ext cx="3200400" cy="347472"/>
          </a:xfrm>
          <a:prstGeom prst="rect">
            <a:avLst/>
          </a:prstGeom>
          <a:ln>
            <a:noFill/>
          </a:ln>
        </p:spPr>
        <p:txBody>
          <a:bodyPr lIns="27432" anchor="t"/>
          <a:lstStyle>
            <a:lvl1pPr marL="0" indent="0" algn="l">
              <a:lnSpc>
                <a:spcPct val="95000"/>
              </a:lnSpc>
              <a:spcBef>
                <a:spcPts val="0"/>
              </a:spcBef>
              <a:spcAft>
                <a:spcPts val="180"/>
              </a:spcAft>
              <a:buNone/>
              <a:defRPr sz="750" b="0" baseline="0">
                <a:latin typeface="+mn-lt"/>
              </a:defRPr>
            </a:lvl1pPr>
            <a:lvl2pPr>
              <a:defRPr sz="900" baseline="0">
                <a:latin typeface="Arial" pitchFamily="34" charset="0"/>
              </a:defRPr>
            </a:lvl2pPr>
            <a:lvl3pPr>
              <a:defRPr sz="900" baseline="0">
                <a:latin typeface="Arial" pitchFamily="34" charset="0"/>
              </a:defRPr>
            </a:lvl3pPr>
            <a:lvl4pPr>
              <a:defRPr sz="900" baseline="0">
                <a:latin typeface="Arial" pitchFamily="34" charset="0"/>
              </a:defRPr>
            </a:lvl4pPr>
            <a:lvl5pPr>
              <a:defRPr sz="900" baseline="0">
                <a:latin typeface="Arial" pitchFamily="34" charset="0"/>
              </a:defRPr>
            </a:lvl5pPr>
          </a:lstStyle>
          <a:p>
            <a:pPr lvl="0"/>
            <a:r>
              <a:rPr lang="en-US"/>
              <a:t>Click to edit Master text styles</a:t>
            </a:r>
          </a:p>
        </p:txBody>
      </p:sp>
      <p:sp>
        <p:nvSpPr>
          <p:cNvPr id="47" name="Text Placeholder 19"/>
          <p:cNvSpPr>
            <a:spLocks noGrp="1"/>
          </p:cNvSpPr>
          <p:nvPr>
            <p:ph type="body" sz="quarter" idx="29"/>
          </p:nvPr>
        </p:nvSpPr>
        <p:spPr>
          <a:xfrm>
            <a:off x="2067306" y="1295400"/>
            <a:ext cx="3200400" cy="822960"/>
          </a:xfrm>
          <a:prstGeom prst="rect">
            <a:avLst/>
          </a:prstGeom>
          <a:solidFill>
            <a:srgbClr val="FFFFFF"/>
          </a:solidFill>
          <a:ln>
            <a:noFill/>
          </a:ln>
        </p:spPr>
        <p:txBody>
          <a:bodyPr wrap="square" lIns="27432" tIns="45720" rIns="45720" bIns="45720" anchor="t">
            <a:noAutofit/>
          </a:bodyPr>
          <a:lstStyle>
            <a:lvl1pPr marL="89154" indent="-89154">
              <a:lnSpc>
                <a:spcPct val="95000"/>
              </a:lnSpc>
              <a:spcBef>
                <a:spcPts val="0"/>
              </a:spcBef>
              <a:spcAft>
                <a:spcPts val="150"/>
              </a:spcAft>
              <a:buClr>
                <a:schemeClr val="accent1"/>
              </a:buClr>
              <a:buFont typeface="Wingdings 2" pitchFamily="18" charset="2"/>
              <a:buChar char=""/>
              <a:defRPr sz="750" baseline="0">
                <a:solidFill>
                  <a:schemeClr val="tx1"/>
                </a:solidFill>
              </a:defRPr>
            </a:lvl1pPr>
            <a:lvl2pPr marL="89154" indent="-89154">
              <a:lnSpc>
                <a:spcPct val="95000"/>
              </a:lnSpc>
              <a:spcBef>
                <a:spcPts val="0"/>
              </a:spcBef>
              <a:spcAft>
                <a:spcPts val="150"/>
              </a:spcAft>
              <a:buClr>
                <a:srgbClr val="B01C2E"/>
              </a:buClr>
              <a:buFont typeface="NSimSun" pitchFamily="49" charset="-122"/>
              <a:buChar char=" "/>
              <a:defRPr sz="750" baseline="0"/>
            </a:lvl2pPr>
            <a:lvl3pPr marL="89154" indent="-89154">
              <a:lnSpc>
                <a:spcPct val="95000"/>
              </a:lnSpc>
              <a:spcBef>
                <a:spcPts val="0"/>
              </a:spcBef>
              <a:spcAft>
                <a:spcPts val="150"/>
              </a:spcAft>
              <a:buClr>
                <a:srgbClr val="B01C2E"/>
              </a:buClr>
              <a:buFont typeface="Wingdings 2" pitchFamily="18" charset="2"/>
              <a:buChar char="¡"/>
              <a:defRPr sz="750"/>
            </a:lvl3pPr>
          </a:lstStyle>
          <a:p>
            <a:pPr lvl="0"/>
            <a:r>
              <a:rPr lang="en-US"/>
              <a:t>Click to edit Master text styles</a:t>
            </a:r>
          </a:p>
        </p:txBody>
      </p:sp>
      <p:sp>
        <p:nvSpPr>
          <p:cNvPr id="48" name="Text Placeholder 19"/>
          <p:cNvSpPr>
            <a:spLocks noGrp="1"/>
          </p:cNvSpPr>
          <p:nvPr>
            <p:ph type="body" sz="quarter" idx="43"/>
          </p:nvPr>
        </p:nvSpPr>
        <p:spPr>
          <a:xfrm>
            <a:off x="5505450" y="1295400"/>
            <a:ext cx="3200400" cy="822960"/>
          </a:xfrm>
          <a:prstGeom prst="rect">
            <a:avLst/>
          </a:prstGeom>
          <a:solidFill>
            <a:srgbClr val="FFFFFF"/>
          </a:solidFill>
          <a:ln>
            <a:noFill/>
          </a:ln>
        </p:spPr>
        <p:txBody>
          <a:bodyPr wrap="square" lIns="27432" tIns="45720" rIns="45720" bIns="45720" anchor="t">
            <a:noAutofit/>
          </a:bodyPr>
          <a:lstStyle>
            <a:lvl1pPr marL="89154" indent="-89154">
              <a:lnSpc>
                <a:spcPct val="95000"/>
              </a:lnSpc>
              <a:spcBef>
                <a:spcPts val="0"/>
              </a:spcBef>
              <a:spcAft>
                <a:spcPts val="150"/>
              </a:spcAft>
              <a:buClr>
                <a:schemeClr val="accent1"/>
              </a:buClr>
              <a:buFont typeface="Wingdings 2" pitchFamily="18" charset="2"/>
              <a:buChar char=""/>
              <a:defRPr sz="750" baseline="0">
                <a:solidFill>
                  <a:schemeClr val="tx1"/>
                </a:solidFill>
              </a:defRPr>
            </a:lvl1pPr>
            <a:lvl2pPr marL="89154" indent="-89154">
              <a:lnSpc>
                <a:spcPct val="95000"/>
              </a:lnSpc>
              <a:spcBef>
                <a:spcPts val="0"/>
              </a:spcBef>
              <a:spcAft>
                <a:spcPts val="150"/>
              </a:spcAft>
              <a:buClr>
                <a:srgbClr val="B01C2E"/>
              </a:buClr>
              <a:buFont typeface="Arial" pitchFamily="34" charset="0"/>
              <a:buChar char=" "/>
              <a:defRPr sz="750" baseline="0"/>
            </a:lvl2pPr>
            <a:lvl3pPr marL="89154" indent="-89154">
              <a:lnSpc>
                <a:spcPct val="95000"/>
              </a:lnSpc>
              <a:spcBef>
                <a:spcPts val="0"/>
              </a:spcBef>
              <a:spcAft>
                <a:spcPts val="150"/>
              </a:spcAft>
              <a:buClr>
                <a:srgbClr val="B01C2E"/>
              </a:buClr>
              <a:buFont typeface="Wingdings 2" pitchFamily="18" charset="2"/>
              <a:buChar char="¡"/>
              <a:defRPr sz="750"/>
            </a:lvl3pPr>
          </a:lstStyle>
          <a:p>
            <a:pPr lvl="0"/>
            <a:r>
              <a:rPr lang="en-US"/>
              <a:t>Click to edit Master text styles</a:t>
            </a:r>
          </a:p>
        </p:txBody>
      </p:sp>
      <p:sp>
        <p:nvSpPr>
          <p:cNvPr id="15" name="Slide Number Placeholder 9"/>
          <p:cNvSpPr>
            <a:spLocks noGrp="1"/>
          </p:cNvSpPr>
          <p:nvPr>
            <p:ph type="sldNum" sz="quarter" idx="44"/>
          </p:nvPr>
        </p:nvSpPr>
        <p:spPr/>
        <p:txBody>
          <a:bodyPr/>
          <a:lstStyle>
            <a:lvl1pPr>
              <a:defRPr/>
            </a:lvl1pPr>
          </a:lstStyle>
          <a:p>
            <a:fld id="{3D17329F-BDC0-3444-A6CB-5CFB4AFF00F8}" type="slidenum">
              <a:rPr lang="en-US" altLang="en-US"/>
              <a:pPr/>
              <a:t>‹#›</a:t>
            </a:fld>
            <a:endParaRPr lang="en-US" altLang="en-US"/>
          </a:p>
        </p:txBody>
      </p:sp>
      <p:sp>
        <p:nvSpPr>
          <p:cNvPr id="16" name="Footer Placeholder 15"/>
          <p:cNvSpPr>
            <a:spLocks noGrp="1"/>
          </p:cNvSpPr>
          <p:nvPr>
            <p:ph type="ftr" sz="quarter" idx="45"/>
          </p:nvPr>
        </p:nvSpPr>
        <p:spPr/>
        <p:txBody>
          <a:bodyPr/>
          <a:lstStyle>
            <a:lvl1pPr>
              <a:defRPr smtClean="0"/>
            </a:lvl1pPr>
          </a:lstStyle>
          <a:p>
            <a:pPr>
              <a:defRPr/>
            </a:pPr>
            <a:r>
              <a:rPr lang="en-US"/>
              <a:t>Interest Rate and Credit Risks</a:t>
            </a:r>
          </a:p>
        </p:txBody>
      </p:sp>
    </p:spTree>
    <p:extLst>
      <p:ext uri="{BB962C8B-B14F-4D97-AF65-F5344CB8AC3E}">
        <p14:creationId xmlns:p14="http://schemas.microsoft.com/office/powerpoint/2010/main" val="150305385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he Team with Pictures">
    <p:spTree>
      <p:nvGrpSpPr>
        <p:cNvPr id="1" name=""/>
        <p:cNvGrpSpPr/>
        <p:nvPr/>
      </p:nvGrpSpPr>
      <p:grpSpPr>
        <a:xfrm>
          <a:off x="0" y="0"/>
          <a:ext cx="0" cy="0"/>
          <a:chOff x="0" y="0"/>
          <a:chExt cx="0" cy="0"/>
        </a:xfrm>
      </p:grpSpPr>
      <p:sp>
        <p:nvSpPr>
          <p:cNvPr id="5" name="Text Placeholder 7"/>
          <p:cNvSpPr>
            <a:spLocks noGrp="1"/>
          </p:cNvSpPr>
          <p:nvPr>
            <p:ph type="body" sz="quarter" idx="12"/>
          </p:nvPr>
        </p:nvSpPr>
        <p:spPr>
          <a:xfrm>
            <a:off x="576987" y="2982769"/>
            <a:ext cx="1428461" cy="934604"/>
          </a:xfrm>
          <a:prstGeom prst="rect">
            <a:avLst/>
          </a:prstGeom>
        </p:spPr>
        <p:txBody>
          <a:bodyPr/>
          <a:lstStyle>
            <a:lvl1pPr marL="0" indent="0">
              <a:lnSpc>
                <a:spcPts val="750"/>
              </a:lnSpc>
              <a:buNone/>
              <a:defRPr sz="750" b="1" baseline="0"/>
            </a:lvl1pPr>
            <a:lvl2pPr marL="0" indent="0">
              <a:lnSpc>
                <a:spcPts val="750"/>
              </a:lnSpc>
              <a:buNone/>
              <a:defRPr sz="750" i="1"/>
            </a:lvl2pPr>
            <a:lvl3pPr marL="0" indent="0">
              <a:lnSpc>
                <a:spcPts val="750"/>
              </a:lnSpc>
              <a:buFont typeface="Arial" pitchFamily="34" charset="0"/>
              <a:buNone/>
              <a:defRPr sz="750"/>
            </a:lvl3pPr>
            <a:lvl4pPr marL="0" indent="0">
              <a:lnSpc>
                <a:spcPts val="750"/>
              </a:lnSpc>
              <a:buNone/>
              <a:defRPr sz="750"/>
            </a:lvl4pPr>
            <a:lvl5pPr marL="0" indent="0">
              <a:buNone/>
              <a:defRPr sz="75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Picture Placeholder 9"/>
          <p:cNvSpPr>
            <a:spLocks noGrp="1"/>
          </p:cNvSpPr>
          <p:nvPr>
            <p:ph type="pic" sz="quarter" idx="13"/>
          </p:nvPr>
        </p:nvSpPr>
        <p:spPr>
          <a:xfrm>
            <a:off x="576985" y="1589235"/>
            <a:ext cx="1069975" cy="1330325"/>
          </a:xfrm>
          <a:prstGeom prst="rect">
            <a:avLst/>
          </a:prstGeom>
        </p:spPr>
        <p:txBody>
          <a:bodyPr/>
          <a:lstStyle>
            <a:lvl1pPr>
              <a:buFont typeface="Wingdings 2" pitchFamily="18" charset="2"/>
              <a:buChar char=""/>
              <a:defRPr lang="en-US" sz="1200" kern="1200" noProof="0" dirty="0">
                <a:solidFill>
                  <a:schemeClr val="tx1"/>
                </a:solidFill>
                <a:latin typeface="+mn-lt"/>
                <a:ea typeface="+mn-ea"/>
                <a:cs typeface="+mn-cs"/>
              </a:defRPr>
            </a:lvl1pPr>
          </a:lstStyle>
          <a:p>
            <a:pPr lvl="0"/>
            <a:r>
              <a:rPr lang="en-US" noProof="0"/>
              <a:t>Drag picture to placeholder or click icon to add</a:t>
            </a:r>
            <a:endParaRPr lang="en-US" noProof="0" dirty="0"/>
          </a:p>
        </p:txBody>
      </p:sp>
      <p:sp>
        <p:nvSpPr>
          <p:cNvPr id="7" name="Text Placeholder 11"/>
          <p:cNvSpPr>
            <a:spLocks noGrp="1"/>
          </p:cNvSpPr>
          <p:nvPr>
            <p:ph type="body" sz="quarter" idx="14"/>
          </p:nvPr>
        </p:nvSpPr>
        <p:spPr>
          <a:xfrm>
            <a:off x="467882" y="1246188"/>
            <a:ext cx="8188325" cy="228600"/>
          </a:xfrm>
          <a:prstGeom prst="rect">
            <a:avLst/>
          </a:prstGeom>
        </p:spPr>
        <p:txBody>
          <a:bodyPr/>
          <a:lstStyle>
            <a:lvl1pPr>
              <a:buFontTx/>
              <a:buNone/>
              <a:defRPr sz="900" b="1" cap="all" baseline="0">
                <a:solidFill>
                  <a:srgbClr val="C00000"/>
                </a:solidFill>
              </a:defRPr>
            </a:lvl1pPr>
          </a:lstStyle>
          <a:p>
            <a:pPr lvl="0"/>
            <a:r>
              <a:rPr lang="en-US"/>
              <a:t>Click to edit Master text styles</a:t>
            </a:r>
          </a:p>
        </p:txBody>
      </p:sp>
      <p:sp>
        <p:nvSpPr>
          <p:cNvPr id="8" name="Text Placeholder 7"/>
          <p:cNvSpPr>
            <a:spLocks noGrp="1"/>
          </p:cNvSpPr>
          <p:nvPr>
            <p:ph type="body" sz="quarter" idx="15"/>
          </p:nvPr>
        </p:nvSpPr>
        <p:spPr>
          <a:xfrm>
            <a:off x="2197969" y="2982769"/>
            <a:ext cx="1428461" cy="934604"/>
          </a:xfrm>
          <a:prstGeom prst="rect">
            <a:avLst/>
          </a:prstGeom>
        </p:spPr>
        <p:txBody>
          <a:bodyPr/>
          <a:lstStyle>
            <a:lvl1pPr marL="0" indent="0">
              <a:lnSpc>
                <a:spcPts val="750"/>
              </a:lnSpc>
              <a:buNone/>
              <a:defRPr sz="750" b="1"/>
            </a:lvl1pPr>
            <a:lvl2pPr marL="0" indent="0">
              <a:lnSpc>
                <a:spcPts val="750"/>
              </a:lnSpc>
              <a:buNone/>
              <a:defRPr sz="750" i="1"/>
            </a:lvl2pPr>
            <a:lvl3pPr marL="0" indent="0">
              <a:lnSpc>
                <a:spcPts val="750"/>
              </a:lnSpc>
              <a:buFont typeface="Arial" pitchFamily="34" charset="0"/>
              <a:buNone/>
              <a:defRPr sz="750"/>
            </a:lvl3pPr>
            <a:lvl4pPr marL="0" indent="0">
              <a:lnSpc>
                <a:spcPts val="750"/>
              </a:lnSpc>
              <a:spcBef>
                <a:spcPts val="0"/>
              </a:spcBef>
              <a:buNone/>
              <a:defRPr sz="750"/>
            </a:lvl4pPr>
            <a:lvl5pPr marL="0" indent="0">
              <a:buNone/>
              <a:defRPr sz="75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Picture Placeholder 9"/>
          <p:cNvSpPr>
            <a:spLocks noGrp="1"/>
          </p:cNvSpPr>
          <p:nvPr>
            <p:ph type="pic" sz="quarter" idx="16"/>
          </p:nvPr>
        </p:nvSpPr>
        <p:spPr>
          <a:xfrm>
            <a:off x="2197967" y="1589235"/>
            <a:ext cx="1069975" cy="1330325"/>
          </a:xfrm>
          <a:prstGeom prst="rect">
            <a:avLst/>
          </a:prstGeom>
        </p:spPr>
        <p:txBody>
          <a:bodyPr/>
          <a:lstStyle>
            <a:lvl1pPr>
              <a:buFont typeface="Wingdings 2" pitchFamily="18" charset="2"/>
              <a:buChar char=""/>
              <a:defRPr lang="en-US" sz="1200" kern="1200" noProof="0">
                <a:solidFill>
                  <a:schemeClr val="tx1"/>
                </a:solidFill>
                <a:latin typeface="+mn-lt"/>
                <a:ea typeface="+mn-ea"/>
                <a:cs typeface="+mn-cs"/>
              </a:defRPr>
            </a:lvl1pPr>
          </a:lstStyle>
          <a:p>
            <a:pPr lvl="0"/>
            <a:r>
              <a:rPr lang="en-US" noProof="0"/>
              <a:t>Drag picture to placeholder or click icon to add</a:t>
            </a:r>
            <a:endParaRPr lang="en-US" noProof="0" dirty="0"/>
          </a:p>
        </p:txBody>
      </p:sp>
      <p:sp>
        <p:nvSpPr>
          <p:cNvPr id="10" name="Text Placeholder 7"/>
          <p:cNvSpPr>
            <a:spLocks noGrp="1"/>
          </p:cNvSpPr>
          <p:nvPr>
            <p:ph type="body" sz="quarter" idx="17"/>
          </p:nvPr>
        </p:nvSpPr>
        <p:spPr>
          <a:xfrm>
            <a:off x="3850124" y="2982769"/>
            <a:ext cx="1428461" cy="934604"/>
          </a:xfrm>
          <a:prstGeom prst="rect">
            <a:avLst/>
          </a:prstGeom>
        </p:spPr>
        <p:txBody>
          <a:bodyPr/>
          <a:lstStyle>
            <a:lvl1pPr marL="0" indent="0">
              <a:lnSpc>
                <a:spcPts val="750"/>
              </a:lnSpc>
              <a:buNone/>
              <a:defRPr sz="750" b="1"/>
            </a:lvl1pPr>
            <a:lvl2pPr marL="0" indent="0">
              <a:lnSpc>
                <a:spcPts val="750"/>
              </a:lnSpc>
              <a:buNone/>
              <a:defRPr sz="750" i="1"/>
            </a:lvl2pPr>
            <a:lvl3pPr marL="0" indent="0">
              <a:lnSpc>
                <a:spcPts val="750"/>
              </a:lnSpc>
              <a:buFont typeface="Arial" pitchFamily="34" charset="0"/>
              <a:buNone/>
              <a:defRPr sz="750"/>
            </a:lvl3pPr>
            <a:lvl4pPr marL="0" indent="0">
              <a:lnSpc>
                <a:spcPts val="750"/>
              </a:lnSpc>
              <a:buNone/>
              <a:defRPr sz="750"/>
            </a:lvl4pPr>
            <a:lvl5pPr marL="0" indent="0">
              <a:buNone/>
              <a:defRPr sz="75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Picture Placeholder 9"/>
          <p:cNvSpPr>
            <a:spLocks noGrp="1"/>
          </p:cNvSpPr>
          <p:nvPr>
            <p:ph type="pic" sz="quarter" idx="18"/>
          </p:nvPr>
        </p:nvSpPr>
        <p:spPr>
          <a:xfrm>
            <a:off x="3850124" y="1589235"/>
            <a:ext cx="1069975" cy="1330325"/>
          </a:xfrm>
          <a:prstGeom prst="rect">
            <a:avLst/>
          </a:prstGeom>
        </p:spPr>
        <p:txBody>
          <a:bodyPr/>
          <a:lstStyle>
            <a:lvl1pPr>
              <a:buFont typeface="Wingdings 2" pitchFamily="18" charset="2"/>
              <a:buChar char=""/>
              <a:defRPr lang="en-US" sz="1200" kern="1200" noProof="0" dirty="0">
                <a:solidFill>
                  <a:schemeClr val="tx1"/>
                </a:solidFill>
                <a:latin typeface="+mn-lt"/>
                <a:ea typeface="+mn-ea"/>
                <a:cs typeface="+mn-cs"/>
              </a:defRPr>
            </a:lvl1pPr>
          </a:lstStyle>
          <a:p>
            <a:pPr lvl="0"/>
            <a:r>
              <a:rPr lang="en-US" noProof="0"/>
              <a:t>Drag picture to placeholder or click icon to add</a:t>
            </a:r>
            <a:endParaRPr lang="en-US" noProof="0" dirty="0"/>
          </a:p>
        </p:txBody>
      </p:sp>
      <p:sp>
        <p:nvSpPr>
          <p:cNvPr id="12" name="Text Placeholder 7"/>
          <p:cNvSpPr>
            <a:spLocks noGrp="1"/>
          </p:cNvSpPr>
          <p:nvPr>
            <p:ph type="body" sz="quarter" idx="19"/>
          </p:nvPr>
        </p:nvSpPr>
        <p:spPr>
          <a:xfrm>
            <a:off x="5491888" y="2982769"/>
            <a:ext cx="1428461" cy="934604"/>
          </a:xfrm>
          <a:prstGeom prst="rect">
            <a:avLst/>
          </a:prstGeom>
        </p:spPr>
        <p:txBody>
          <a:bodyPr/>
          <a:lstStyle>
            <a:lvl1pPr marL="0" indent="0">
              <a:lnSpc>
                <a:spcPts val="750"/>
              </a:lnSpc>
              <a:buNone/>
              <a:defRPr sz="750" b="1"/>
            </a:lvl1pPr>
            <a:lvl2pPr marL="0" indent="0">
              <a:lnSpc>
                <a:spcPts val="750"/>
              </a:lnSpc>
              <a:buNone/>
              <a:defRPr sz="750" i="1"/>
            </a:lvl2pPr>
            <a:lvl3pPr marL="0" indent="0">
              <a:lnSpc>
                <a:spcPts val="750"/>
              </a:lnSpc>
              <a:buFont typeface="Arial" pitchFamily="34" charset="0"/>
              <a:buNone/>
              <a:defRPr sz="750"/>
            </a:lvl3pPr>
            <a:lvl4pPr marL="0" indent="0">
              <a:lnSpc>
                <a:spcPts val="750"/>
              </a:lnSpc>
              <a:buNone/>
              <a:defRPr sz="750"/>
            </a:lvl4pPr>
            <a:lvl5pPr marL="0" indent="0">
              <a:buNone/>
              <a:defRPr sz="75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Picture Placeholder 9"/>
          <p:cNvSpPr>
            <a:spLocks noGrp="1"/>
          </p:cNvSpPr>
          <p:nvPr>
            <p:ph type="pic" sz="quarter" idx="21"/>
          </p:nvPr>
        </p:nvSpPr>
        <p:spPr>
          <a:xfrm>
            <a:off x="5491886" y="1589235"/>
            <a:ext cx="1069975" cy="1330325"/>
          </a:xfrm>
          <a:prstGeom prst="rect">
            <a:avLst/>
          </a:prstGeom>
        </p:spPr>
        <p:txBody>
          <a:bodyPr/>
          <a:lstStyle>
            <a:lvl1pPr>
              <a:defRPr lang="en-US" sz="1200" kern="1200" noProof="0" dirty="0">
                <a:solidFill>
                  <a:schemeClr val="tx1"/>
                </a:solidFill>
                <a:latin typeface="+mn-lt"/>
                <a:ea typeface="+mn-ea"/>
                <a:cs typeface="+mn-cs"/>
              </a:defRPr>
            </a:lvl1pPr>
          </a:lstStyle>
          <a:p>
            <a:pPr lvl="0"/>
            <a:r>
              <a:rPr lang="en-US" noProof="0"/>
              <a:t>Drag picture to placeholder or click icon to add</a:t>
            </a:r>
            <a:endParaRPr lang="en-US" noProof="0" dirty="0"/>
          </a:p>
        </p:txBody>
      </p:sp>
      <p:sp>
        <p:nvSpPr>
          <p:cNvPr id="14" name="Text Placeholder 7"/>
          <p:cNvSpPr>
            <a:spLocks noGrp="1"/>
          </p:cNvSpPr>
          <p:nvPr>
            <p:ph type="body" sz="quarter" idx="22"/>
          </p:nvPr>
        </p:nvSpPr>
        <p:spPr>
          <a:xfrm>
            <a:off x="7144042" y="2982769"/>
            <a:ext cx="1428461" cy="934604"/>
          </a:xfrm>
          <a:prstGeom prst="rect">
            <a:avLst/>
          </a:prstGeom>
        </p:spPr>
        <p:txBody>
          <a:bodyPr/>
          <a:lstStyle>
            <a:lvl1pPr marL="0" indent="0">
              <a:lnSpc>
                <a:spcPts val="750"/>
              </a:lnSpc>
              <a:buNone/>
              <a:defRPr sz="750" b="1"/>
            </a:lvl1pPr>
            <a:lvl2pPr marL="0" indent="0">
              <a:lnSpc>
                <a:spcPts val="750"/>
              </a:lnSpc>
              <a:buNone/>
              <a:defRPr sz="750" i="1"/>
            </a:lvl2pPr>
            <a:lvl3pPr marL="0" indent="0">
              <a:lnSpc>
                <a:spcPts val="750"/>
              </a:lnSpc>
              <a:buFont typeface="Arial" pitchFamily="34" charset="0"/>
              <a:buNone/>
              <a:defRPr sz="750"/>
            </a:lvl3pPr>
            <a:lvl4pPr marL="0" indent="0">
              <a:lnSpc>
                <a:spcPts val="750"/>
              </a:lnSpc>
              <a:buNone/>
              <a:defRPr sz="750"/>
            </a:lvl4pPr>
            <a:lvl5pPr marL="0" indent="0">
              <a:buNone/>
              <a:defRPr sz="75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5" name="Picture Placeholder 9"/>
          <p:cNvSpPr>
            <a:spLocks noGrp="1"/>
          </p:cNvSpPr>
          <p:nvPr>
            <p:ph type="pic" sz="quarter" idx="23"/>
          </p:nvPr>
        </p:nvSpPr>
        <p:spPr>
          <a:xfrm>
            <a:off x="7144042" y="1589235"/>
            <a:ext cx="1069975" cy="1330325"/>
          </a:xfrm>
          <a:prstGeom prst="rect">
            <a:avLst/>
          </a:prstGeom>
        </p:spPr>
        <p:txBody>
          <a:bodyPr/>
          <a:lstStyle>
            <a:lvl1pPr>
              <a:defRPr lang="en-US" sz="1200" kern="1200" noProof="0" dirty="0">
                <a:solidFill>
                  <a:schemeClr val="tx1"/>
                </a:solidFill>
                <a:latin typeface="+mn-lt"/>
                <a:ea typeface="+mn-ea"/>
                <a:cs typeface="+mn-cs"/>
              </a:defRPr>
            </a:lvl1pPr>
          </a:lstStyle>
          <a:p>
            <a:pPr lvl="0"/>
            <a:r>
              <a:rPr lang="en-US" noProof="0"/>
              <a:t>Drag picture to placeholder or click icon to add</a:t>
            </a:r>
            <a:endParaRPr lang="en-US" noProof="0" dirty="0"/>
          </a:p>
        </p:txBody>
      </p:sp>
      <p:sp>
        <p:nvSpPr>
          <p:cNvPr id="16" name="Text Placeholder 7"/>
          <p:cNvSpPr>
            <a:spLocks noGrp="1"/>
          </p:cNvSpPr>
          <p:nvPr>
            <p:ph type="body" sz="quarter" idx="24"/>
          </p:nvPr>
        </p:nvSpPr>
        <p:spPr>
          <a:xfrm>
            <a:off x="576987" y="5320723"/>
            <a:ext cx="1428461" cy="934604"/>
          </a:xfrm>
          <a:prstGeom prst="rect">
            <a:avLst/>
          </a:prstGeom>
        </p:spPr>
        <p:txBody>
          <a:bodyPr/>
          <a:lstStyle>
            <a:lvl1pPr marL="0" indent="0">
              <a:lnSpc>
                <a:spcPts val="750"/>
              </a:lnSpc>
              <a:buNone/>
              <a:defRPr sz="750" b="1"/>
            </a:lvl1pPr>
            <a:lvl2pPr marL="0" indent="0">
              <a:lnSpc>
                <a:spcPts val="750"/>
              </a:lnSpc>
              <a:buNone/>
              <a:defRPr sz="750" i="1"/>
            </a:lvl2pPr>
            <a:lvl3pPr marL="0" indent="0">
              <a:lnSpc>
                <a:spcPts val="750"/>
              </a:lnSpc>
              <a:buFont typeface="Arial" pitchFamily="34" charset="0"/>
              <a:buNone/>
              <a:defRPr sz="750"/>
            </a:lvl3pPr>
            <a:lvl4pPr marL="0" indent="0">
              <a:lnSpc>
                <a:spcPts val="750"/>
              </a:lnSpc>
              <a:buNone/>
              <a:defRPr sz="750"/>
            </a:lvl4pPr>
            <a:lvl5pPr marL="0" indent="0">
              <a:buNone/>
              <a:defRPr sz="75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7" name="Picture Placeholder 9"/>
          <p:cNvSpPr>
            <a:spLocks noGrp="1"/>
          </p:cNvSpPr>
          <p:nvPr>
            <p:ph type="pic" sz="quarter" idx="25"/>
          </p:nvPr>
        </p:nvSpPr>
        <p:spPr>
          <a:xfrm>
            <a:off x="576985" y="3927188"/>
            <a:ext cx="1069975" cy="1330325"/>
          </a:xfrm>
          <a:prstGeom prst="rect">
            <a:avLst/>
          </a:prstGeom>
        </p:spPr>
        <p:txBody>
          <a:bodyPr/>
          <a:lstStyle>
            <a:lvl1pPr>
              <a:defRPr lang="en-US" sz="1200" kern="1200" noProof="0" dirty="0">
                <a:solidFill>
                  <a:schemeClr val="tx1"/>
                </a:solidFill>
                <a:latin typeface="+mn-lt"/>
                <a:ea typeface="+mn-ea"/>
                <a:cs typeface="+mn-cs"/>
              </a:defRPr>
            </a:lvl1pPr>
          </a:lstStyle>
          <a:p>
            <a:pPr lvl="0"/>
            <a:r>
              <a:rPr lang="en-US" noProof="0"/>
              <a:t>Drag picture to placeholder or click icon to add</a:t>
            </a:r>
            <a:endParaRPr lang="en-US" noProof="0" dirty="0"/>
          </a:p>
        </p:txBody>
      </p:sp>
      <p:sp>
        <p:nvSpPr>
          <p:cNvPr id="18" name="Text Placeholder 7"/>
          <p:cNvSpPr>
            <a:spLocks noGrp="1"/>
          </p:cNvSpPr>
          <p:nvPr>
            <p:ph type="body" sz="quarter" idx="26"/>
          </p:nvPr>
        </p:nvSpPr>
        <p:spPr>
          <a:xfrm>
            <a:off x="2197969" y="5320723"/>
            <a:ext cx="1428461" cy="934604"/>
          </a:xfrm>
          <a:prstGeom prst="rect">
            <a:avLst/>
          </a:prstGeom>
        </p:spPr>
        <p:txBody>
          <a:bodyPr/>
          <a:lstStyle>
            <a:lvl1pPr marL="0" indent="0">
              <a:lnSpc>
                <a:spcPts val="750"/>
              </a:lnSpc>
              <a:buNone/>
              <a:defRPr sz="750" b="1"/>
            </a:lvl1pPr>
            <a:lvl2pPr marL="0" indent="0">
              <a:lnSpc>
                <a:spcPts val="750"/>
              </a:lnSpc>
              <a:buNone/>
              <a:defRPr sz="750" i="1"/>
            </a:lvl2pPr>
            <a:lvl3pPr marL="0" indent="0">
              <a:lnSpc>
                <a:spcPts val="750"/>
              </a:lnSpc>
              <a:buFont typeface="Arial" pitchFamily="34" charset="0"/>
              <a:buNone/>
              <a:defRPr sz="750"/>
            </a:lvl3pPr>
            <a:lvl4pPr marL="0" indent="0">
              <a:lnSpc>
                <a:spcPts val="750"/>
              </a:lnSpc>
              <a:spcBef>
                <a:spcPts val="0"/>
              </a:spcBef>
              <a:buNone/>
              <a:defRPr sz="750"/>
            </a:lvl4pPr>
            <a:lvl5pPr marL="0" indent="0">
              <a:buNone/>
              <a:defRPr sz="75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9" name="Picture Placeholder 9"/>
          <p:cNvSpPr>
            <a:spLocks noGrp="1"/>
          </p:cNvSpPr>
          <p:nvPr>
            <p:ph type="pic" sz="quarter" idx="27"/>
          </p:nvPr>
        </p:nvSpPr>
        <p:spPr>
          <a:xfrm>
            <a:off x="2197967" y="3927188"/>
            <a:ext cx="1069975" cy="1330325"/>
          </a:xfrm>
          <a:prstGeom prst="rect">
            <a:avLst/>
          </a:prstGeom>
        </p:spPr>
        <p:txBody>
          <a:bodyPr/>
          <a:lstStyle>
            <a:lvl1pPr>
              <a:defRPr lang="en-US" sz="1200" kern="1200" noProof="0" dirty="0">
                <a:solidFill>
                  <a:schemeClr val="tx1"/>
                </a:solidFill>
                <a:latin typeface="+mn-lt"/>
                <a:ea typeface="+mn-ea"/>
                <a:cs typeface="+mn-cs"/>
              </a:defRPr>
            </a:lvl1pPr>
          </a:lstStyle>
          <a:p>
            <a:pPr lvl="0"/>
            <a:r>
              <a:rPr lang="en-US" noProof="0"/>
              <a:t>Drag picture to placeholder or click icon to add</a:t>
            </a:r>
            <a:endParaRPr lang="en-US" noProof="0" dirty="0"/>
          </a:p>
        </p:txBody>
      </p:sp>
      <p:sp>
        <p:nvSpPr>
          <p:cNvPr id="20" name="Text Placeholder 7"/>
          <p:cNvSpPr>
            <a:spLocks noGrp="1"/>
          </p:cNvSpPr>
          <p:nvPr>
            <p:ph type="body" sz="quarter" idx="28"/>
          </p:nvPr>
        </p:nvSpPr>
        <p:spPr>
          <a:xfrm>
            <a:off x="3850124" y="5320723"/>
            <a:ext cx="1428461" cy="934604"/>
          </a:xfrm>
          <a:prstGeom prst="rect">
            <a:avLst/>
          </a:prstGeom>
        </p:spPr>
        <p:txBody>
          <a:bodyPr/>
          <a:lstStyle>
            <a:lvl1pPr marL="0" indent="0">
              <a:lnSpc>
                <a:spcPts val="750"/>
              </a:lnSpc>
              <a:buNone/>
              <a:defRPr sz="750" b="1"/>
            </a:lvl1pPr>
            <a:lvl2pPr marL="0" indent="0">
              <a:lnSpc>
                <a:spcPts val="750"/>
              </a:lnSpc>
              <a:buNone/>
              <a:defRPr sz="750" i="1"/>
            </a:lvl2pPr>
            <a:lvl3pPr marL="0" indent="0">
              <a:lnSpc>
                <a:spcPts val="750"/>
              </a:lnSpc>
              <a:buFont typeface="Arial" pitchFamily="34" charset="0"/>
              <a:buNone/>
              <a:defRPr sz="750"/>
            </a:lvl3pPr>
            <a:lvl4pPr marL="0" indent="0">
              <a:lnSpc>
                <a:spcPts val="750"/>
              </a:lnSpc>
              <a:buNone/>
              <a:defRPr sz="750"/>
            </a:lvl4pPr>
            <a:lvl5pPr marL="0" indent="0">
              <a:buNone/>
              <a:defRPr sz="75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1" name="Picture Placeholder 9"/>
          <p:cNvSpPr>
            <a:spLocks noGrp="1"/>
          </p:cNvSpPr>
          <p:nvPr>
            <p:ph type="pic" sz="quarter" idx="29"/>
          </p:nvPr>
        </p:nvSpPr>
        <p:spPr>
          <a:xfrm>
            <a:off x="3850124" y="3927188"/>
            <a:ext cx="1069975" cy="1330325"/>
          </a:xfrm>
          <a:prstGeom prst="rect">
            <a:avLst/>
          </a:prstGeom>
        </p:spPr>
        <p:txBody>
          <a:bodyPr/>
          <a:lstStyle>
            <a:lvl1pPr>
              <a:defRPr lang="en-US" sz="1200" kern="1200" noProof="0" dirty="0">
                <a:solidFill>
                  <a:schemeClr val="tx1"/>
                </a:solidFill>
                <a:latin typeface="+mn-lt"/>
                <a:ea typeface="+mn-ea"/>
                <a:cs typeface="+mn-cs"/>
              </a:defRPr>
            </a:lvl1pPr>
          </a:lstStyle>
          <a:p>
            <a:pPr lvl="0"/>
            <a:r>
              <a:rPr lang="en-US" noProof="0"/>
              <a:t>Drag picture to placeholder or click icon to add</a:t>
            </a:r>
            <a:endParaRPr lang="en-US" noProof="0" dirty="0"/>
          </a:p>
        </p:txBody>
      </p:sp>
      <p:sp>
        <p:nvSpPr>
          <p:cNvPr id="22" name="Text Placeholder 7"/>
          <p:cNvSpPr>
            <a:spLocks noGrp="1"/>
          </p:cNvSpPr>
          <p:nvPr>
            <p:ph type="body" sz="quarter" idx="30"/>
          </p:nvPr>
        </p:nvSpPr>
        <p:spPr>
          <a:xfrm>
            <a:off x="5491888" y="5320723"/>
            <a:ext cx="1428461" cy="934604"/>
          </a:xfrm>
          <a:prstGeom prst="rect">
            <a:avLst/>
          </a:prstGeom>
        </p:spPr>
        <p:txBody>
          <a:bodyPr/>
          <a:lstStyle>
            <a:lvl1pPr marL="0" indent="0">
              <a:lnSpc>
                <a:spcPts val="750"/>
              </a:lnSpc>
              <a:buNone/>
              <a:defRPr sz="750" b="1"/>
            </a:lvl1pPr>
            <a:lvl2pPr marL="0" indent="0">
              <a:lnSpc>
                <a:spcPts val="750"/>
              </a:lnSpc>
              <a:buNone/>
              <a:defRPr sz="750" i="1"/>
            </a:lvl2pPr>
            <a:lvl3pPr marL="0" indent="0">
              <a:lnSpc>
                <a:spcPts val="750"/>
              </a:lnSpc>
              <a:buFont typeface="Arial" pitchFamily="34" charset="0"/>
              <a:buNone/>
              <a:defRPr sz="750"/>
            </a:lvl3pPr>
            <a:lvl4pPr marL="0" indent="0">
              <a:lnSpc>
                <a:spcPts val="750"/>
              </a:lnSpc>
              <a:buNone/>
              <a:defRPr sz="750"/>
            </a:lvl4pPr>
            <a:lvl5pPr marL="0" indent="0">
              <a:buNone/>
              <a:defRPr sz="75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3" name="Picture Placeholder 9"/>
          <p:cNvSpPr>
            <a:spLocks noGrp="1"/>
          </p:cNvSpPr>
          <p:nvPr>
            <p:ph type="pic" sz="quarter" idx="31"/>
          </p:nvPr>
        </p:nvSpPr>
        <p:spPr>
          <a:xfrm>
            <a:off x="5491886" y="3927188"/>
            <a:ext cx="1069975" cy="1330325"/>
          </a:xfrm>
          <a:prstGeom prst="rect">
            <a:avLst/>
          </a:prstGeom>
        </p:spPr>
        <p:txBody>
          <a:bodyPr/>
          <a:lstStyle>
            <a:lvl1pPr>
              <a:defRPr lang="en-US" sz="1200" kern="1200" noProof="0" dirty="0">
                <a:solidFill>
                  <a:schemeClr val="tx1"/>
                </a:solidFill>
                <a:latin typeface="+mn-lt"/>
                <a:ea typeface="+mn-ea"/>
                <a:cs typeface="+mn-cs"/>
              </a:defRPr>
            </a:lvl1pPr>
          </a:lstStyle>
          <a:p>
            <a:pPr lvl="0"/>
            <a:r>
              <a:rPr lang="en-US" noProof="0"/>
              <a:t>Drag picture to placeholder or click icon to add</a:t>
            </a:r>
            <a:endParaRPr lang="en-US" noProof="0" dirty="0"/>
          </a:p>
        </p:txBody>
      </p:sp>
      <p:sp>
        <p:nvSpPr>
          <p:cNvPr id="24" name="Text Placeholder 7"/>
          <p:cNvSpPr>
            <a:spLocks noGrp="1"/>
          </p:cNvSpPr>
          <p:nvPr>
            <p:ph type="body" sz="quarter" idx="32"/>
          </p:nvPr>
        </p:nvSpPr>
        <p:spPr>
          <a:xfrm>
            <a:off x="7144042" y="5320723"/>
            <a:ext cx="1428461" cy="934604"/>
          </a:xfrm>
          <a:prstGeom prst="rect">
            <a:avLst/>
          </a:prstGeom>
        </p:spPr>
        <p:txBody>
          <a:bodyPr/>
          <a:lstStyle>
            <a:lvl1pPr marL="0" indent="0">
              <a:lnSpc>
                <a:spcPts val="750"/>
              </a:lnSpc>
              <a:buNone/>
              <a:defRPr sz="750" b="1"/>
            </a:lvl1pPr>
            <a:lvl2pPr marL="0" indent="0">
              <a:lnSpc>
                <a:spcPts val="750"/>
              </a:lnSpc>
              <a:buNone/>
              <a:defRPr sz="750" i="1"/>
            </a:lvl2pPr>
            <a:lvl3pPr marL="0" indent="0">
              <a:lnSpc>
                <a:spcPts val="750"/>
              </a:lnSpc>
              <a:buFont typeface="Arial" pitchFamily="34" charset="0"/>
              <a:buNone/>
              <a:defRPr sz="750"/>
            </a:lvl3pPr>
            <a:lvl4pPr marL="0" indent="0">
              <a:lnSpc>
                <a:spcPts val="750"/>
              </a:lnSpc>
              <a:buNone/>
              <a:defRPr sz="750"/>
            </a:lvl4pPr>
            <a:lvl5pPr marL="0" indent="0">
              <a:buNone/>
              <a:defRPr sz="75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5" name="Picture Placeholder 9"/>
          <p:cNvSpPr>
            <a:spLocks noGrp="1"/>
          </p:cNvSpPr>
          <p:nvPr>
            <p:ph type="pic" sz="quarter" idx="33"/>
          </p:nvPr>
        </p:nvSpPr>
        <p:spPr>
          <a:xfrm>
            <a:off x="7144042" y="3962402"/>
            <a:ext cx="1069975" cy="1330325"/>
          </a:xfrm>
          <a:prstGeom prst="rect">
            <a:avLst/>
          </a:prstGeom>
        </p:spPr>
        <p:txBody>
          <a:bodyPr/>
          <a:lstStyle>
            <a:lvl1pPr>
              <a:defRPr lang="en-US" sz="1200" kern="1200" noProof="0" dirty="0">
                <a:solidFill>
                  <a:schemeClr val="tx1"/>
                </a:solidFill>
                <a:latin typeface="+mn-lt"/>
                <a:ea typeface="+mn-ea"/>
                <a:cs typeface="+mn-cs"/>
              </a:defRPr>
            </a:lvl1pPr>
            <a:lvl2pPr>
              <a:defRPr lang="en-US" sz="1200" kern="1200" noProof="0" dirty="0">
                <a:solidFill>
                  <a:schemeClr val="tx1"/>
                </a:solidFill>
                <a:latin typeface="+mn-lt"/>
                <a:ea typeface="+mn-ea"/>
                <a:cs typeface="+mn-cs"/>
              </a:defRPr>
            </a:lvl2pPr>
          </a:lstStyle>
          <a:p>
            <a:pPr lvl="0"/>
            <a:r>
              <a:rPr lang="en-US" noProof="0"/>
              <a:t>Drag picture to placeholder or click icon to add</a:t>
            </a:r>
            <a:endParaRPr lang="en-US" noProof="0" dirty="0"/>
          </a:p>
        </p:txBody>
      </p:sp>
      <p:sp>
        <p:nvSpPr>
          <p:cNvPr id="26"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27" name="Slide Number Placeholder 9"/>
          <p:cNvSpPr>
            <a:spLocks noGrp="1"/>
          </p:cNvSpPr>
          <p:nvPr>
            <p:ph type="sldNum" sz="quarter" idx="34"/>
          </p:nvPr>
        </p:nvSpPr>
        <p:spPr/>
        <p:txBody>
          <a:bodyPr/>
          <a:lstStyle>
            <a:lvl1pPr>
              <a:defRPr/>
            </a:lvl1pPr>
          </a:lstStyle>
          <a:p>
            <a:fld id="{516D5A61-1BB2-3C40-A809-0A00CE29D5F0}" type="slidenum">
              <a:rPr lang="en-US" altLang="en-US"/>
              <a:pPr/>
              <a:t>‹#›</a:t>
            </a:fld>
            <a:endParaRPr lang="en-US" altLang="en-US"/>
          </a:p>
        </p:txBody>
      </p:sp>
      <p:sp>
        <p:nvSpPr>
          <p:cNvPr id="28" name="Footer Placeholder 12"/>
          <p:cNvSpPr>
            <a:spLocks noGrp="1"/>
          </p:cNvSpPr>
          <p:nvPr>
            <p:ph type="ftr" sz="quarter" idx="35"/>
          </p:nvPr>
        </p:nvSpPr>
        <p:spPr/>
        <p:txBody>
          <a:bodyPr/>
          <a:lstStyle>
            <a:lvl1pPr>
              <a:defRPr/>
            </a:lvl1pPr>
          </a:lstStyle>
          <a:p>
            <a:pPr>
              <a:defRPr/>
            </a:pPr>
            <a:r>
              <a:rPr lang="en-US"/>
              <a:t>Interest Rate and Credit Risks</a:t>
            </a:r>
          </a:p>
        </p:txBody>
      </p:sp>
    </p:spTree>
    <p:extLst>
      <p:ext uri="{BB962C8B-B14F-4D97-AF65-F5344CB8AC3E}">
        <p14:creationId xmlns:p14="http://schemas.microsoft.com/office/powerpoint/2010/main" val="60920618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he Team - Full Page">
    <p:spTree>
      <p:nvGrpSpPr>
        <p:cNvPr id="1" name=""/>
        <p:cNvGrpSpPr/>
        <p:nvPr/>
      </p:nvGrpSpPr>
      <p:grpSpPr>
        <a:xfrm>
          <a:off x="0" y="0"/>
          <a:ext cx="0" cy="0"/>
          <a:chOff x="0" y="0"/>
          <a:chExt cx="0" cy="0"/>
        </a:xfrm>
      </p:grpSpPr>
      <p:sp>
        <p:nvSpPr>
          <p:cNvPr id="10" name="Text Box 12"/>
          <p:cNvSpPr txBox="1">
            <a:spLocks noChangeArrowheads="1"/>
          </p:cNvSpPr>
          <p:nvPr/>
        </p:nvSpPr>
        <p:spPr bwMode="auto">
          <a:xfrm>
            <a:off x="441325" y="1439863"/>
            <a:ext cx="8350250" cy="381000"/>
          </a:xfrm>
          <a:prstGeom prst="rect">
            <a:avLst/>
          </a:prstGeom>
          <a:noFill/>
          <a:ln w="9525">
            <a:noFill/>
            <a:miter lim="800000"/>
            <a:headEnd/>
            <a:tailEnd/>
          </a:ln>
          <a:effectLst/>
        </p:spPr>
        <p:txBody>
          <a:bodyPr wrap="none" lIns="0" tIns="0" rIns="0" bIns="0" anchor="b"/>
          <a:lstStyle/>
          <a:p>
            <a:pPr fontAlgn="auto">
              <a:spcBef>
                <a:spcPts val="0"/>
              </a:spcBef>
              <a:spcAft>
                <a:spcPts val="0"/>
              </a:spcAft>
              <a:defRPr/>
            </a:pPr>
            <a:r>
              <a:rPr lang="en-US" sz="788" b="1" dirty="0">
                <a:solidFill>
                  <a:srgbClr val="C00000"/>
                </a:solidFill>
                <a:latin typeface="Arial" charset="0"/>
                <a:ea typeface="+mn-ea"/>
                <a:cs typeface="+mn-cs"/>
              </a:rPr>
              <a:t>PARTNERS</a:t>
            </a:r>
          </a:p>
        </p:txBody>
      </p:sp>
      <p:sp>
        <p:nvSpPr>
          <p:cNvPr id="11" name="Line 22"/>
          <p:cNvSpPr>
            <a:spLocks noChangeShapeType="1"/>
          </p:cNvSpPr>
          <p:nvPr/>
        </p:nvSpPr>
        <p:spPr bwMode="auto">
          <a:xfrm>
            <a:off x="438151" y="1897063"/>
            <a:ext cx="8353425" cy="0"/>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2" name="Text Box 23"/>
          <p:cNvSpPr txBox="1">
            <a:spLocks noChangeArrowheads="1"/>
          </p:cNvSpPr>
          <p:nvPr/>
        </p:nvSpPr>
        <p:spPr bwMode="auto">
          <a:xfrm>
            <a:off x="441325" y="3268663"/>
            <a:ext cx="8350250" cy="381000"/>
          </a:xfrm>
          <a:prstGeom prst="rect">
            <a:avLst/>
          </a:prstGeom>
          <a:noFill/>
          <a:ln w="9525">
            <a:noFill/>
            <a:miter lim="800000"/>
            <a:headEnd/>
            <a:tailEnd/>
          </a:ln>
          <a:effectLst/>
        </p:spPr>
        <p:txBody>
          <a:bodyPr wrap="none" lIns="0" tIns="0" rIns="0" bIns="0" anchor="b"/>
          <a:lstStyle/>
          <a:p>
            <a:pPr fontAlgn="auto">
              <a:spcBef>
                <a:spcPts val="0"/>
              </a:spcBef>
              <a:spcAft>
                <a:spcPts val="0"/>
              </a:spcAft>
              <a:defRPr/>
            </a:pPr>
            <a:r>
              <a:rPr lang="en-US" sz="788" b="1" dirty="0">
                <a:solidFill>
                  <a:srgbClr val="C00000"/>
                </a:solidFill>
                <a:latin typeface="Arial" charset="0"/>
                <a:ea typeface="+mn-ea"/>
                <a:cs typeface="+mn-cs"/>
              </a:rPr>
              <a:t>ASSOCIATES</a:t>
            </a:r>
          </a:p>
        </p:txBody>
      </p:sp>
      <p:sp>
        <p:nvSpPr>
          <p:cNvPr id="13" name="Line 24"/>
          <p:cNvSpPr>
            <a:spLocks noChangeShapeType="1"/>
          </p:cNvSpPr>
          <p:nvPr/>
        </p:nvSpPr>
        <p:spPr bwMode="auto">
          <a:xfrm>
            <a:off x="438151" y="3725863"/>
            <a:ext cx="8353425" cy="0"/>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28" name="Text Placeholder 27"/>
          <p:cNvSpPr>
            <a:spLocks noGrp="1"/>
          </p:cNvSpPr>
          <p:nvPr>
            <p:ph type="body" sz="quarter" idx="10"/>
          </p:nvPr>
        </p:nvSpPr>
        <p:spPr>
          <a:xfrm>
            <a:off x="2608581" y="2019300"/>
            <a:ext cx="1828800" cy="731520"/>
          </a:xfrm>
          <a:prstGeom prst="rect">
            <a:avLst/>
          </a:prstGeom>
          <a:ln>
            <a:solidFill>
              <a:srgbClr val="666666"/>
            </a:solidFill>
          </a:ln>
        </p:spPr>
        <p:txBody>
          <a:bodyPr anchor="ctr"/>
          <a:lstStyle>
            <a:lvl1pPr marL="0" indent="0" algn="ctr">
              <a:buNone/>
              <a:defRPr sz="900" b="1"/>
            </a:lvl1pPr>
          </a:lstStyle>
          <a:p>
            <a:pPr lvl="0"/>
            <a:r>
              <a:rPr lang="en-US"/>
              <a:t>Click to edit Master text styles</a:t>
            </a:r>
          </a:p>
        </p:txBody>
      </p:sp>
      <p:sp>
        <p:nvSpPr>
          <p:cNvPr id="32" name="Text Placeholder 31"/>
          <p:cNvSpPr>
            <a:spLocks noGrp="1"/>
          </p:cNvSpPr>
          <p:nvPr>
            <p:ph type="body" sz="quarter" idx="11"/>
          </p:nvPr>
        </p:nvSpPr>
        <p:spPr>
          <a:xfrm>
            <a:off x="4779011" y="2019300"/>
            <a:ext cx="1828800" cy="731520"/>
          </a:xfrm>
          <a:prstGeom prst="rect">
            <a:avLst/>
          </a:prstGeom>
          <a:ln>
            <a:solidFill>
              <a:srgbClr val="666666"/>
            </a:solidFill>
          </a:ln>
        </p:spPr>
        <p:txBody>
          <a:bodyPr anchor="ctr"/>
          <a:lstStyle>
            <a:lvl1pPr marL="0" indent="0" algn="ctr">
              <a:buNone/>
              <a:defRPr sz="900" b="1"/>
            </a:lvl1pPr>
          </a:lstStyle>
          <a:p>
            <a:pPr lvl="0"/>
            <a:r>
              <a:rPr lang="en-US"/>
              <a:t>Click to edit Master text styles</a:t>
            </a:r>
          </a:p>
        </p:txBody>
      </p:sp>
      <p:sp>
        <p:nvSpPr>
          <p:cNvPr id="34" name="Text Placeholder 33"/>
          <p:cNvSpPr>
            <a:spLocks noGrp="1"/>
          </p:cNvSpPr>
          <p:nvPr>
            <p:ph type="body" sz="quarter" idx="12"/>
          </p:nvPr>
        </p:nvSpPr>
        <p:spPr>
          <a:xfrm>
            <a:off x="6949440" y="2019300"/>
            <a:ext cx="1828800" cy="731520"/>
          </a:xfrm>
          <a:prstGeom prst="rect">
            <a:avLst/>
          </a:prstGeom>
          <a:ln>
            <a:solidFill>
              <a:srgbClr val="666666"/>
            </a:solidFill>
          </a:ln>
        </p:spPr>
        <p:txBody>
          <a:bodyPr anchor="ctr"/>
          <a:lstStyle>
            <a:lvl1pPr marL="0" indent="0" algn="ctr">
              <a:buNone/>
              <a:defRPr sz="900" b="1"/>
            </a:lvl1pPr>
          </a:lstStyle>
          <a:p>
            <a:pPr lvl="0"/>
            <a:r>
              <a:rPr lang="en-US"/>
              <a:t>Click to edit Master text styles</a:t>
            </a:r>
          </a:p>
        </p:txBody>
      </p:sp>
      <p:sp>
        <p:nvSpPr>
          <p:cNvPr id="17" name="Text Placeholder 16"/>
          <p:cNvSpPr>
            <a:spLocks noGrp="1"/>
          </p:cNvSpPr>
          <p:nvPr>
            <p:ph type="body" sz="quarter" idx="17"/>
          </p:nvPr>
        </p:nvSpPr>
        <p:spPr>
          <a:xfrm>
            <a:off x="1481328" y="3886200"/>
            <a:ext cx="2971800" cy="731520"/>
          </a:xfrm>
          <a:prstGeom prst="rect">
            <a:avLst/>
          </a:prstGeom>
          <a:ln>
            <a:solidFill>
              <a:srgbClr val="666666"/>
            </a:solidFill>
          </a:ln>
        </p:spPr>
        <p:txBody>
          <a:bodyPr anchor="ctr"/>
          <a:lstStyle>
            <a:lvl1pPr marL="0" indent="0" algn="ctr">
              <a:buNone/>
              <a:defRPr sz="900" b="1" baseline="0">
                <a:latin typeface="+mn-lt"/>
              </a:defRPr>
            </a:lvl1pPr>
            <a:lvl2pPr>
              <a:defRPr sz="900" baseline="0">
                <a:latin typeface="Arial" pitchFamily="34" charset="0"/>
              </a:defRPr>
            </a:lvl2pPr>
            <a:lvl3pPr>
              <a:defRPr sz="900" baseline="0">
                <a:latin typeface="Arial" pitchFamily="34" charset="0"/>
              </a:defRPr>
            </a:lvl3pPr>
            <a:lvl4pPr>
              <a:defRPr sz="900" baseline="0">
                <a:latin typeface="Arial" pitchFamily="34" charset="0"/>
              </a:defRPr>
            </a:lvl4pPr>
            <a:lvl5pPr>
              <a:defRPr sz="900" baseline="0">
                <a:latin typeface="Arial" pitchFamily="34" charset="0"/>
              </a:defRPr>
            </a:lvl5pPr>
          </a:lstStyle>
          <a:p>
            <a:pPr lvl="0"/>
            <a:r>
              <a:rPr lang="en-US"/>
              <a:t>Click to edit Master text styles</a:t>
            </a:r>
          </a:p>
        </p:txBody>
      </p:sp>
      <p:sp>
        <p:nvSpPr>
          <p:cNvPr id="15" name="Text Placeholder 14"/>
          <p:cNvSpPr>
            <a:spLocks noGrp="1"/>
          </p:cNvSpPr>
          <p:nvPr>
            <p:ph type="body" sz="quarter" idx="18"/>
          </p:nvPr>
        </p:nvSpPr>
        <p:spPr>
          <a:xfrm>
            <a:off x="4724400" y="3886200"/>
            <a:ext cx="2971800" cy="731520"/>
          </a:xfrm>
          <a:prstGeom prst="rect">
            <a:avLst/>
          </a:prstGeom>
          <a:ln>
            <a:solidFill>
              <a:srgbClr val="666666"/>
            </a:solidFill>
          </a:ln>
        </p:spPr>
        <p:txBody>
          <a:bodyPr anchor="ctr"/>
          <a:lstStyle>
            <a:lvl1pPr marL="0" indent="0" algn="ctr">
              <a:buNone/>
              <a:defRPr sz="900" b="1" baseline="0">
                <a:latin typeface="+mn-lt"/>
              </a:defRPr>
            </a:lvl1pPr>
            <a:lvl2pPr>
              <a:defRPr sz="900" baseline="0">
                <a:latin typeface="Arial" pitchFamily="34" charset="0"/>
              </a:defRPr>
            </a:lvl2pPr>
            <a:lvl3pPr>
              <a:defRPr sz="900" baseline="0">
                <a:latin typeface="Arial" pitchFamily="34" charset="0"/>
              </a:defRPr>
            </a:lvl3pPr>
            <a:lvl4pPr>
              <a:defRPr sz="900" baseline="0">
                <a:latin typeface="Arial" pitchFamily="34" charset="0"/>
              </a:defRPr>
            </a:lvl4pPr>
            <a:lvl5pPr>
              <a:defRPr sz="900" baseline="0">
                <a:latin typeface="Arial" pitchFamily="34" charset="0"/>
              </a:defRPr>
            </a:lvl5pPr>
          </a:lstStyle>
          <a:p>
            <a:pPr lvl="0"/>
            <a:r>
              <a:rPr lang="en-US"/>
              <a:t>Click to edit Master text styles</a:t>
            </a:r>
          </a:p>
        </p:txBody>
      </p:sp>
      <p:sp>
        <p:nvSpPr>
          <p:cNvPr id="19"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20" name="Text Placeholder 14"/>
          <p:cNvSpPr>
            <a:spLocks noGrp="1"/>
          </p:cNvSpPr>
          <p:nvPr>
            <p:ph type="body" sz="quarter" idx="19"/>
          </p:nvPr>
        </p:nvSpPr>
        <p:spPr>
          <a:xfrm>
            <a:off x="1481328" y="4800600"/>
            <a:ext cx="6217920" cy="548640"/>
          </a:xfrm>
          <a:prstGeom prst="rect">
            <a:avLst/>
          </a:prstGeom>
          <a:ln>
            <a:solidFill>
              <a:srgbClr val="666666"/>
            </a:solidFill>
          </a:ln>
        </p:spPr>
        <p:txBody>
          <a:bodyPr anchor="ctr"/>
          <a:lstStyle>
            <a:lvl1pPr marL="0" indent="0" algn="ctr">
              <a:buNone/>
              <a:defRPr sz="900" b="1" baseline="0">
                <a:latin typeface="+mn-lt"/>
              </a:defRPr>
            </a:lvl1pPr>
            <a:lvl2pPr>
              <a:defRPr sz="900" baseline="0">
                <a:latin typeface="Arial" pitchFamily="34" charset="0"/>
              </a:defRPr>
            </a:lvl2pPr>
            <a:lvl3pPr>
              <a:defRPr sz="900" baseline="0">
                <a:latin typeface="Arial" pitchFamily="34" charset="0"/>
              </a:defRPr>
            </a:lvl3pPr>
            <a:lvl4pPr>
              <a:defRPr sz="900" baseline="0">
                <a:latin typeface="Arial" pitchFamily="34" charset="0"/>
              </a:defRPr>
            </a:lvl4pPr>
            <a:lvl5pPr>
              <a:defRPr sz="900" baseline="0">
                <a:latin typeface="Arial" pitchFamily="34" charset="0"/>
              </a:defRPr>
            </a:lvl5pPr>
          </a:lstStyle>
          <a:p>
            <a:pPr lvl="0"/>
            <a:r>
              <a:rPr lang="en-US"/>
              <a:t>Click to edit Master text styles</a:t>
            </a:r>
          </a:p>
        </p:txBody>
      </p:sp>
      <p:sp>
        <p:nvSpPr>
          <p:cNvPr id="21" name="Text Placeholder 27"/>
          <p:cNvSpPr>
            <a:spLocks noGrp="1"/>
          </p:cNvSpPr>
          <p:nvPr>
            <p:ph type="body" sz="quarter" idx="20"/>
          </p:nvPr>
        </p:nvSpPr>
        <p:spPr>
          <a:xfrm>
            <a:off x="438151" y="2019300"/>
            <a:ext cx="1828800" cy="731520"/>
          </a:xfrm>
          <a:prstGeom prst="rect">
            <a:avLst/>
          </a:prstGeom>
          <a:ln>
            <a:solidFill>
              <a:srgbClr val="666666"/>
            </a:solidFill>
          </a:ln>
        </p:spPr>
        <p:txBody>
          <a:bodyPr anchor="ctr"/>
          <a:lstStyle>
            <a:lvl1pPr marL="0" indent="0" algn="ctr">
              <a:buNone/>
              <a:defRPr sz="900" b="1"/>
            </a:lvl1pPr>
          </a:lstStyle>
          <a:p>
            <a:pPr lvl="0"/>
            <a:r>
              <a:rPr lang="en-US"/>
              <a:t>Click to edit Master text styles</a:t>
            </a:r>
          </a:p>
        </p:txBody>
      </p:sp>
      <p:sp>
        <p:nvSpPr>
          <p:cNvPr id="14" name="Slide Number Placeholder 9"/>
          <p:cNvSpPr>
            <a:spLocks noGrp="1"/>
          </p:cNvSpPr>
          <p:nvPr>
            <p:ph type="sldNum" sz="quarter" idx="21"/>
          </p:nvPr>
        </p:nvSpPr>
        <p:spPr/>
        <p:txBody>
          <a:bodyPr/>
          <a:lstStyle>
            <a:lvl1pPr>
              <a:defRPr/>
            </a:lvl1pPr>
          </a:lstStyle>
          <a:p>
            <a:fld id="{B0AC1651-679E-F444-9932-326657929C56}" type="slidenum">
              <a:rPr lang="en-US" altLang="en-US"/>
              <a:pPr/>
              <a:t>‹#›</a:t>
            </a:fld>
            <a:endParaRPr lang="en-US" altLang="en-US"/>
          </a:p>
        </p:txBody>
      </p:sp>
      <p:sp>
        <p:nvSpPr>
          <p:cNvPr id="16" name="Footer Placeholder 15"/>
          <p:cNvSpPr>
            <a:spLocks noGrp="1"/>
          </p:cNvSpPr>
          <p:nvPr>
            <p:ph type="ftr" sz="quarter" idx="22"/>
          </p:nvPr>
        </p:nvSpPr>
        <p:spPr/>
        <p:txBody>
          <a:bodyPr/>
          <a:lstStyle>
            <a:lvl1pPr>
              <a:defRPr smtClean="0"/>
            </a:lvl1pPr>
          </a:lstStyle>
          <a:p>
            <a:pPr>
              <a:defRPr/>
            </a:pPr>
            <a:r>
              <a:rPr lang="en-US"/>
              <a:t>Interest Rate and Credit Risks</a:t>
            </a:r>
          </a:p>
        </p:txBody>
      </p:sp>
    </p:spTree>
    <p:extLst>
      <p:ext uri="{BB962C8B-B14F-4D97-AF65-F5344CB8AC3E}">
        <p14:creationId xmlns:p14="http://schemas.microsoft.com/office/powerpoint/2010/main" val="20755402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Left / One Right">
    <p:spTree>
      <p:nvGrpSpPr>
        <p:cNvPr id="1" name=""/>
        <p:cNvGrpSpPr/>
        <p:nvPr/>
      </p:nvGrpSpPr>
      <p:grpSpPr>
        <a:xfrm>
          <a:off x="0" y="0"/>
          <a:ext cx="0" cy="0"/>
          <a:chOff x="0" y="0"/>
          <a:chExt cx="0" cy="0"/>
        </a:xfrm>
      </p:grpSpPr>
      <p:sp>
        <p:nvSpPr>
          <p:cNvPr id="11" name="Content Placeholder 10"/>
          <p:cNvSpPr>
            <a:spLocks noGrp="1"/>
          </p:cNvSpPr>
          <p:nvPr>
            <p:ph sz="quarter" idx="17"/>
          </p:nvPr>
        </p:nvSpPr>
        <p:spPr>
          <a:xfrm>
            <a:off x="4648200" y="1417320"/>
            <a:ext cx="4114800" cy="4800600"/>
          </a:xfrm>
          <a:prstGeom prst="rect">
            <a:avLst/>
          </a:prstGeom>
        </p:spPr>
        <p:txBody>
          <a:bodyPr/>
          <a:lstStyle>
            <a:lvl1pPr marL="171450" indent="-171450">
              <a:buClr>
                <a:schemeClr val="accent1"/>
              </a:buClr>
              <a:buFont typeface="Wingdings 2" pitchFamily="18" charset="2"/>
              <a:buChar char=""/>
              <a:defRPr sz="1200"/>
            </a:lvl1pPr>
            <a:lvl2pPr marL="342900" indent="-171450">
              <a:buClr>
                <a:schemeClr val="accent1"/>
              </a:buClr>
              <a:buFont typeface="Arial" pitchFamily="34" charset="0"/>
              <a:buChar char="•"/>
              <a:defRPr lang="en-US" sz="1200" kern="1200" dirty="0" smtClean="0">
                <a:solidFill>
                  <a:schemeClr val="tx1"/>
                </a:solidFill>
                <a:latin typeface="+mn-lt"/>
                <a:ea typeface="+mn-ea"/>
                <a:cs typeface="Arial" pitchFamily="34" charset="0"/>
              </a:defRPr>
            </a:lvl2pPr>
            <a:lvl3pPr marL="514350">
              <a:buClr>
                <a:schemeClr val="accent1"/>
              </a:buClr>
              <a:buFont typeface="Arial" pitchFamily="34" charset="0"/>
              <a:buChar char="–"/>
              <a:defRPr sz="1200"/>
            </a:lvl3pPr>
            <a:lvl4pPr marL="685800">
              <a:buClr>
                <a:schemeClr val="accent1"/>
              </a:buClr>
              <a:defRPr sz="1200"/>
            </a:lvl4pPr>
            <a:lvl5pPr marL="857250">
              <a:buClr>
                <a:schemeClr val="accent1"/>
              </a:buClr>
              <a:buFont typeface="Arial"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12"/>
          <p:cNvSpPr>
            <a:spLocks noGrp="1"/>
          </p:cNvSpPr>
          <p:nvPr>
            <p:ph sz="quarter" idx="18"/>
          </p:nvPr>
        </p:nvSpPr>
        <p:spPr>
          <a:xfrm>
            <a:off x="381000" y="1417320"/>
            <a:ext cx="4114800" cy="2286000"/>
          </a:xfrm>
          <a:prstGeom prst="rect">
            <a:avLst/>
          </a:prstGeom>
        </p:spPr>
        <p:txBody>
          <a:bodyPr/>
          <a:lstStyle>
            <a:lvl1pPr marL="171450" indent="-171450">
              <a:buClr>
                <a:schemeClr val="accent1"/>
              </a:buClr>
              <a:buFont typeface="Wingdings 2" pitchFamily="18" charset="2"/>
              <a:buChar char=""/>
              <a:defRPr sz="1200"/>
            </a:lvl1pPr>
            <a:lvl2pPr marL="342900" indent="-171450">
              <a:buClr>
                <a:schemeClr val="accent1"/>
              </a:buClr>
              <a:buFont typeface="Arial" pitchFamily="34" charset="0"/>
              <a:buChar char="•"/>
              <a:defRPr lang="en-US" sz="1200" kern="1200" dirty="0" smtClean="0">
                <a:solidFill>
                  <a:schemeClr val="tx1"/>
                </a:solidFill>
                <a:latin typeface="+mn-lt"/>
                <a:ea typeface="+mn-ea"/>
                <a:cs typeface="Arial" pitchFamily="34" charset="0"/>
              </a:defRPr>
            </a:lvl2pPr>
            <a:lvl3pPr marL="514350">
              <a:buClr>
                <a:schemeClr val="accent1"/>
              </a:buClr>
              <a:buFont typeface="Arial" pitchFamily="34" charset="0"/>
              <a:buChar char="–"/>
              <a:defRPr sz="1200"/>
            </a:lvl3pPr>
            <a:lvl4pPr marL="685800">
              <a:buClr>
                <a:schemeClr val="accent1"/>
              </a:buClr>
              <a:buFont typeface="Arial" pitchFamily="34" charset="0"/>
              <a:buChar char="–"/>
              <a:defRPr sz="1200"/>
            </a:lvl4pPr>
            <a:lvl5pPr marL="857250">
              <a:buClr>
                <a:schemeClr val="accent1"/>
              </a:buClr>
              <a:buFont typeface="Arial"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12"/>
          <p:cNvSpPr>
            <a:spLocks noGrp="1"/>
          </p:cNvSpPr>
          <p:nvPr>
            <p:ph sz="quarter" idx="19"/>
          </p:nvPr>
        </p:nvSpPr>
        <p:spPr>
          <a:xfrm>
            <a:off x="381000" y="3931920"/>
            <a:ext cx="4114800" cy="2286000"/>
          </a:xfrm>
          <a:prstGeom prst="rect">
            <a:avLst/>
          </a:prstGeom>
        </p:spPr>
        <p:txBody>
          <a:bodyPr/>
          <a:lstStyle>
            <a:lvl1pPr marL="171450" indent="-171450">
              <a:buClr>
                <a:schemeClr val="accent1"/>
              </a:buClr>
              <a:buFont typeface="Wingdings 2" pitchFamily="18" charset="2"/>
              <a:buChar char=""/>
              <a:defRPr sz="1200"/>
            </a:lvl1pPr>
            <a:lvl2pPr marL="342900" indent="-171450">
              <a:buClr>
                <a:schemeClr val="accent1"/>
              </a:buClr>
              <a:buFont typeface="Arial" pitchFamily="34" charset="0"/>
              <a:buChar char="•"/>
              <a:defRPr lang="en-US" sz="1200" kern="1200" dirty="0" smtClean="0">
                <a:solidFill>
                  <a:schemeClr val="tx1"/>
                </a:solidFill>
                <a:latin typeface="+mn-lt"/>
                <a:ea typeface="+mn-ea"/>
                <a:cs typeface="Arial" pitchFamily="34" charset="0"/>
              </a:defRPr>
            </a:lvl2pPr>
            <a:lvl3pPr marL="514350">
              <a:buClr>
                <a:schemeClr val="accent1"/>
              </a:buClr>
              <a:buFont typeface="Arial" pitchFamily="34" charset="0"/>
              <a:buChar char="–"/>
              <a:defRPr sz="1200"/>
            </a:lvl3pPr>
            <a:lvl4pPr marL="685800">
              <a:buClr>
                <a:schemeClr val="accent1"/>
              </a:buClr>
              <a:buFont typeface="Arial" pitchFamily="34" charset="0"/>
              <a:buChar char="–"/>
              <a:defRPr sz="1200"/>
            </a:lvl4pPr>
            <a:lvl5pPr marL="857250">
              <a:buClr>
                <a:schemeClr val="accent1"/>
              </a:buClr>
              <a:buFont typeface="Arial"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6" name="Slide Number Placeholder 9"/>
          <p:cNvSpPr>
            <a:spLocks noGrp="1"/>
          </p:cNvSpPr>
          <p:nvPr>
            <p:ph type="sldNum" sz="quarter" idx="20"/>
          </p:nvPr>
        </p:nvSpPr>
        <p:spPr/>
        <p:txBody>
          <a:bodyPr/>
          <a:lstStyle>
            <a:lvl1pPr>
              <a:defRPr/>
            </a:lvl1pPr>
          </a:lstStyle>
          <a:p>
            <a:fld id="{6C93E8D5-2692-0D44-9EA4-C6015F0C54D7}" type="slidenum">
              <a:rPr lang="en-US" altLang="en-US"/>
              <a:pPr/>
              <a:t>‹#›</a:t>
            </a:fld>
            <a:endParaRPr lang="en-US" altLang="en-US"/>
          </a:p>
        </p:txBody>
      </p:sp>
      <p:sp>
        <p:nvSpPr>
          <p:cNvPr id="8" name="Footer Placeholder 12"/>
          <p:cNvSpPr>
            <a:spLocks noGrp="1"/>
          </p:cNvSpPr>
          <p:nvPr>
            <p:ph type="ftr" sz="quarter" idx="21"/>
          </p:nvPr>
        </p:nvSpPr>
        <p:spPr/>
        <p:txBody>
          <a:bodyPr/>
          <a:lstStyle>
            <a:lvl1pPr>
              <a:defRPr/>
            </a:lvl1pPr>
          </a:lstStyle>
          <a:p>
            <a:pPr>
              <a:defRPr/>
            </a:pPr>
            <a:r>
              <a:rPr lang="en-US"/>
              <a:t>Interest Rate and Credit Risks</a:t>
            </a:r>
          </a:p>
        </p:txBody>
      </p:sp>
    </p:spTree>
    <p:extLst>
      <p:ext uri="{BB962C8B-B14F-4D97-AF65-F5344CB8AC3E}">
        <p14:creationId xmlns:p14="http://schemas.microsoft.com/office/powerpoint/2010/main" val="202660483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ombstone - HIGHLIGHTS V1">
    <p:spTree>
      <p:nvGrpSpPr>
        <p:cNvPr id="1" name=""/>
        <p:cNvGrpSpPr/>
        <p:nvPr/>
      </p:nvGrpSpPr>
      <p:grpSpPr>
        <a:xfrm>
          <a:off x="0" y="0"/>
          <a:ext cx="0" cy="0"/>
          <a:chOff x="0" y="0"/>
          <a:chExt cx="0" cy="0"/>
        </a:xfrm>
      </p:grpSpPr>
      <p:sp>
        <p:nvSpPr>
          <p:cNvPr id="6" name="Text Placeholder 36"/>
          <p:cNvSpPr>
            <a:spLocks noGrp="1"/>
          </p:cNvSpPr>
          <p:nvPr>
            <p:ph type="body" sz="quarter" idx="102"/>
          </p:nvPr>
        </p:nvSpPr>
        <p:spPr>
          <a:xfrm>
            <a:off x="450850" y="1219200"/>
            <a:ext cx="1584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rgbClr val="9E3039"/>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36"/>
          <p:cNvSpPr>
            <a:spLocks noGrp="1"/>
          </p:cNvSpPr>
          <p:nvPr>
            <p:ph type="body" sz="quarter" idx="103"/>
          </p:nvPr>
        </p:nvSpPr>
        <p:spPr>
          <a:xfrm>
            <a:off x="450850" y="2620320"/>
            <a:ext cx="1584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8" name="Text Placeholder 36"/>
          <p:cNvSpPr>
            <a:spLocks noGrp="1"/>
          </p:cNvSpPr>
          <p:nvPr>
            <p:ph type="body" sz="quarter" idx="104"/>
          </p:nvPr>
        </p:nvSpPr>
        <p:spPr>
          <a:xfrm>
            <a:off x="2111456" y="1219200"/>
            <a:ext cx="1584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rgbClr val="9E3039"/>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36"/>
          <p:cNvSpPr>
            <a:spLocks noGrp="1"/>
          </p:cNvSpPr>
          <p:nvPr>
            <p:ph type="body" sz="quarter" idx="105"/>
          </p:nvPr>
        </p:nvSpPr>
        <p:spPr>
          <a:xfrm>
            <a:off x="2111456" y="2620320"/>
            <a:ext cx="1584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10" name="Text Placeholder 36"/>
          <p:cNvSpPr>
            <a:spLocks noGrp="1"/>
          </p:cNvSpPr>
          <p:nvPr>
            <p:ph type="body" sz="quarter" idx="106"/>
          </p:nvPr>
        </p:nvSpPr>
        <p:spPr>
          <a:xfrm>
            <a:off x="3772062" y="1219200"/>
            <a:ext cx="1584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rgbClr val="9E3039"/>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36"/>
          <p:cNvSpPr>
            <a:spLocks noGrp="1"/>
          </p:cNvSpPr>
          <p:nvPr>
            <p:ph type="body" sz="quarter" idx="107"/>
          </p:nvPr>
        </p:nvSpPr>
        <p:spPr>
          <a:xfrm>
            <a:off x="3772062" y="2620320"/>
            <a:ext cx="1584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12" name="Text Placeholder 36"/>
          <p:cNvSpPr>
            <a:spLocks noGrp="1"/>
          </p:cNvSpPr>
          <p:nvPr>
            <p:ph type="body" sz="quarter" idx="108"/>
          </p:nvPr>
        </p:nvSpPr>
        <p:spPr>
          <a:xfrm>
            <a:off x="5432668" y="1219200"/>
            <a:ext cx="1584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rgbClr val="9E3039"/>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36"/>
          <p:cNvSpPr>
            <a:spLocks noGrp="1"/>
          </p:cNvSpPr>
          <p:nvPr>
            <p:ph type="body" sz="quarter" idx="109"/>
          </p:nvPr>
        </p:nvSpPr>
        <p:spPr>
          <a:xfrm>
            <a:off x="5432668" y="2620320"/>
            <a:ext cx="1584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14" name="Text Placeholder 36"/>
          <p:cNvSpPr>
            <a:spLocks noGrp="1"/>
          </p:cNvSpPr>
          <p:nvPr>
            <p:ph type="body" sz="quarter" idx="110"/>
          </p:nvPr>
        </p:nvSpPr>
        <p:spPr>
          <a:xfrm>
            <a:off x="7105650" y="1219200"/>
            <a:ext cx="1584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rgbClr val="9E3039"/>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 Placeholder 36"/>
          <p:cNvSpPr>
            <a:spLocks noGrp="1"/>
          </p:cNvSpPr>
          <p:nvPr>
            <p:ph type="body" sz="quarter" idx="111"/>
          </p:nvPr>
        </p:nvSpPr>
        <p:spPr>
          <a:xfrm>
            <a:off x="7105650" y="2620320"/>
            <a:ext cx="1584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40" name="Text Placeholder 36"/>
          <p:cNvSpPr>
            <a:spLocks noGrp="1"/>
          </p:cNvSpPr>
          <p:nvPr>
            <p:ph type="body" sz="quarter" idx="112"/>
          </p:nvPr>
        </p:nvSpPr>
        <p:spPr>
          <a:xfrm>
            <a:off x="450850" y="2914650"/>
            <a:ext cx="1584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rgbClr val="9E3039"/>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1" name="Text Placeholder 36"/>
          <p:cNvSpPr>
            <a:spLocks noGrp="1"/>
          </p:cNvSpPr>
          <p:nvPr>
            <p:ph type="body" sz="quarter" idx="113"/>
          </p:nvPr>
        </p:nvSpPr>
        <p:spPr>
          <a:xfrm>
            <a:off x="450850" y="4315770"/>
            <a:ext cx="1584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42" name="Text Placeholder 36"/>
          <p:cNvSpPr>
            <a:spLocks noGrp="1"/>
          </p:cNvSpPr>
          <p:nvPr>
            <p:ph type="body" sz="quarter" idx="114"/>
          </p:nvPr>
        </p:nvSpPr>
        <p:spPr>
          <a:xfrm>
            <a:off x="2111456" y="2914650"/>
            <a:ext cx="1584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rgbClr val="9E3039"/>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3" name="Text Placeholder 36"/>
          <p:cNvSpPr>
            <a:spLocks noGrp="1"/>
          </p:cNvSpPr>
          <p:nvPr>
            <p:ph type="body" sz="quarter" idx="115"/>
          </p:nvPr>
        </p:nvSpPr>
        <p:spPr>
          <a:xfrm>
            <a:off x="2111456" y="4315770"/>
            <a:ext cx="1584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44" name="Text Placeholder 36"/>
          <p:cNvSpPr>
            <a:spLocks noGrp="1"/>
          </p:cNvSpPr>
          <p:nvPr>
            <p:ph type="body" sz="quarter" idx="116"/>
          </p:nvPr>
        </p:nvSpPr>
        <p:spPr>
          <a:xfrm>
            <a:off x="3772062" y="2914650"/>
            <a:ext cx="1584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rgbClr val="9E3039"/>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5" name="Text Placeholder 36"/>
          <p:cNvSpPr>
            <a:spLocks noGrp="1"/>
          </p:cNvSpPr>
          <p:nvPr>
            <p:ph type="body" sz="quarter" idx="117"/>
          </p:nvPr>
        </p:nvSpPr>
        <p:spPr>
          <a:xfrm>
            <a:off x="3772062" y="4315770"/>
            <a:ext cx="1584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46" name="Text Placeholder 36"/>
          <p:cNvSpPr>
            <a:spLocks noGrp="1"/>
          </p:cNvSpPr>
          <p:nvPr>
            <p:ph type="body" sz="quarter" idx="118"/>
          </p:nvPr>
        </p:nvSpPr>
        <p:spPr>
          <a:xfrm>
            <a:off x="5432668" y="2914650"/>
            <a:ext cx="1584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rgbClr val="9E3039"/>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7" name="Text Placeholder 36"/>
          <p:cNvSpPr>
            <a:spLocks noGrp="1"/>
          </p:cNvSpPr>
          <p:nvPr>
            <p:ph type="body" sz="quarter" idx="119"/>
          </p:nvPr>
        </p:nvSpPr>
        <p:spPr>
          <a:xfrm>
            <a:off x="5432668" y="4315770"/>
            <a:ext cx="1584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48" name="Text Placeholder 36"/>
          <p:cNvSpPr>
            <a:spLocks noGrp="1"/>
          </p:cNvSpPr>
          <p:nvPr>
            <p:ph type="body" sz="quarter" idx="120"/>
          </p:nvPr>
        </p:nvSpPr>
        <p:spPr>
          <a:xfrm>
            <a:off x="7105650" y="2914650"/>
            <a:ext cx="1584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rgbClr val="9E3039"/>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9" name="Text Placeholder 36"/>
          <p:cNvSpPr>
            <a:spLocks noGrp="1"/>
          </p:cNvSpPr>
          <p:nvPr>
            <p:ph type="body" sz="quarter" idx="121"/>
          </p:nvPr>
        </p:nvSpPr>
        <p:spPr>
          <a:xfrm>
            <a:off x="7105650" y="4315770"/>
            <a:ext cx="1584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50" name="Text Placeholder 36"/>
          <p:cNvSpPr>
            <a:spLocks noGrp="1"/>
          </p:cNvSpPr>
          <p:nvPr>
            <p:ph type="body" sz="quarter" idx="122"/>
          </p:nvPr>
        </p:nvSpPr>
        <p:spPr>
          <a:xfrm>
            <a:off x="450850" y="4623125"/>
            <a:ext cx="1584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rgbClr val="9E3039"/>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1" name="Text Placeholder 36"/>
          <p:cNvSpPr>
            <a:spLocks noGrp="1"/>
          </p:cNvSpPr>
          <p:nvPr>
            <p:ph type="body" sz="quarter" idx="123"/>
          </p:nvPr>
        </p:nvSpPr>
        <p:spPr>
          <a:xfrm>
            <a:off x="450850" y="6024245"/>
            <a:ext cx="1584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52" name="Text Placeholder 36"/>
          <p:cNvSpPr>
            <a:spLocks noGrp="1"/>
          </p:cNvSpPr>
          <p:nvPr>
            <p:ph type="body" sz="quarter" idx="124"/>
          </p:nvPr>
        </p:nvSpPr>
        <p:spPr>
          <a:xfrm>
            <a:off x="2111456" y="4623125"/>
            <a:ext cx="1584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rgbClr val="9E3039"/>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3" name="Text Placeholder 36"/>
          <p:cNvSpPr>
            <a:spLocks noGrp="1"/>
          </p:cNvSpPr>
          <p:nvPr>
            <p:ph type="body" sz="quarter" idx="125"/>
          </p:nvPr>
        </p:nvSpPr>
        <p:spPr>
          <a:xfrm>
            <a:off x="2111456" y="6024245"/>
            <a:ext cx="1584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54" name="Text Placeholder 36"/>
          <p:cNvSpPr>
            <a:spLocks noGrp="1"/>
          </p:cNvSpPr>
          <p:nvPr>
            <p:ph type="body" sz="quarter" idx="126"/>
          </p:nvPr>
        </p:nvSpPr>
        <p:spPr>
          <a:xfrm>
            <a:off x="3772062" y="4623125"/>
            <a:ext cx="1584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rgbClr val="9E3039"/>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5" name="Text Placeholder 36"/>
          <p:cNvSpPr>
            <a:spLocks noGrp="1"/>
          </p:cNvSpPr>
          <p:nvPr>
            <p:ph type="body" sz="quarter" idx="127"/>
          </p:nvPr>
        </p:nvSpPr>
        <p:spPr>
          <a:xfrm>
            <a:off x="3772062" y="6024245"/>
            <a:ext cx="1584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56" name="Text Placeholder 36"/>
          <p:cNvSpPr>
            <a:spLocks noGrp="1"/>
          </p:cNvSpPr>
          <p:nvPr>
            <p:ph type="body" sz="quarter" idx="128"/>
          </p:nvPr>
        </p:nvSpPr>
        <p:spPr>
          <a:xfrm>
            <a:off x="5432668" y="4623125"/>
            <a:ext cx="1584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rgbClr val="9E3039"/>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7" name="Text Placeholder 36"/>
          <p:cNvSpPr>
            <a:spLocks noGrp="1"/>
          </p:cNvSpPr>
          <p:nvPr>
            <p:ph type="body" sz="quarter" idx="129"/>
          </p:nvPr>
        </p:nvSpPr>
        <p:spPr>
          <a:xfrm>
            <a:off x="5432668" y="6024245"/>
            <a:ext cx="1584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58" name="Text Placeholder 36"/>
          <p:cNvSpPr>
            <a:spLocks noGrp="1"/>
          </p:cNvSpPr>
          <p:nvPr>
            <p:ph type="body" sz="quarter" idx="130"/>
          </p:nvPr>
        </p:nvSpPr>
        <p:spPr>
          <a:xfrm>
            <a:off x="7105650" y="4623125"/>
            <a:ext cx="1584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rgbClr val="9E3039"/>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9" name="Text Placeholder 36"/>
          <p:cNvSpPr>
            <a:spLocks noGrp="1"/>
          </p:cNvSpPr>
          <p:nvPr>
            <p:ph type="body" sz="quarter" idx="131"/>
          </p:nvPr>
        </p:nvSpPr>
        <p:spPr>
          <a:xfrm>
            <a:off x="7105650" y="6024245"/>
            <a:ext cx="1584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37" name="Rectangle 2"/>
          <p:cNvSpPr>
            <a:spLocks noGrp="1" noChangeArrowheads="1"/>
          </p:cNvSpPr>
          <p:nvPr>
            <p:ph type="title"/>
          </p:nvPr>
        </p:nvSpPr>
        <p:spPr bwMode="gray">
          <a:xfrm>
            <a:off x="447676"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33" name="Slide Number Placeholder 9"/>
          <p:cNvSpPr>
            <a:spLocks noGrp="1"/>
          </p:cNvSpPr>
          <p:nvPr>
            <p:ph type="sldNum" sz="quarter" idx="132"/>
          </p:nvPr>
        </p:nvSpPr>
        <p:spPr/>
        <p:txBody>
          <a:bodyPr/>
          <a:lstStyle>
            <a:lvl1pPr>
              <a:defRPr/>
            </a:lvl1pPr>
          </a:lstStyle>
          <a:p>
            <a:fld id="{77461BCF-BBA5-5E4A-ABD5-3E5D9382F9DD}" type="slidenum">
              <a:rPr lang="en-US" altLang="en-US"/>
              <a:pPr/>
              <a:t>‹#›</a:t>
            </a:fld>
            <a:endParaRPr lang="en-US" altLang="en-US"/>
          </a:p>
        </p:txBody>
      </p:sp>
      <p:sp>
        <p:nvSpPr>
          <p:cNvPr id="34" name="Footer Placeholder 12"/>
          <p:cNvSpPr>
            <a:spLocks noGrp="1"/>
          </p:cNvSpPr>
          <p:nvPr>
            <p:ph type="ftr" sz="quarter" idx="133"/>
          </p:nvPr>
        </p:nvSpPr>
        <p:spPr/>
        <p:txBody>
          <a:bodyPr/>
          <a:lstStyle>
            <a:lvl1pPr>
              <a:defRPr/>
            </a:lvl1pPr>
          </a:lstStyle>
          <a:p>
            <a:pPr>
              <a:defRPr/>
            </a:pPr>
            <a:r>
              <a:rPr lang="en-US"/>
              <a:t>Interest Rate and Credit Risks</a:t>
            </a:r>
          </a:p>
        </p:txBody>
      </p:sp>
    </p:spTree>
    <p:extLst>
      <p:ext uri="{BB962C8B-B14F-4D97-AF65-F5344CB8AC3E}">
        <p14:creationId xmlns:p14="http://schemas.microsoft.com/office/powerpoint/2010/main" val="141772816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ombstone - HIGHLIGHTS V2">
    <p:spTree>
      <p:nvGrpSpPr>
        <p:cNvPr id="1" name=""/>
        <p:cNvGrpSpPr/>
        <p:nvPr/>
      </p:nvGrpSpPr>
      <p:grpSpPr>
        <a:xfrm>
          <a:off x="0" y="0"/>
          <a:ext cx="0" cy="0"/>
          <a:chOff x="0" y="0"/>
          <a:chExt cx="0" cy="0"/>
        </a:xfrm>
      </p:grpSpPr>
      <p:sp>
        <p:nvSpPr>
          <p:cNvPr id="6" name="Text Placeholder 36"/>
          <p:cNvSpPr>
            <a:spLocks noGrp="1"/>
          </p:cNvSpPr>
          <p:nvPr>
            <p:ph type="body" sz="quarter" idx="102"/>
          </p:nvPr>
        </p:nvSpPr>
        <p:spPr>
          <a:xfrm>
            <a:off x="450850" y="1219200"/>
            <a:ext cx="1584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0" i="0" u="none" strike="noStrike" kern="1200" cap="none" spc="0" normalizeH="0" baseline="0" noProof="0" dirty="0" smtClean="0">
                <a:ln>
                  <a:noFill/>
                </a:ln>
                <a:solidFill>
                  <a:schemeClr val="tx1"/>
                </a:solidFill>
                <a:effectLst/>
                <a:uLnTx/>
                <a:uFillTx/>
                <a:latin typeface="+mn-lt"/>
                <a:ea typeface="+mn-ea"/>
                <a:cs typeface="+mn-cs"/>
              </a:defRPr>
            </a:lvl1pPr>
            <a:lvl2pPr marL="0" indent="0" algn="l" defTabSz="685800" rtl="0" eaLnBrk="1" latinLnBrk="0" hangingPunct="1">
              <a:lnSpc>
                <a:spcPct val="100000"/>
              </a:lnSpc>
              <a:spcBef>
                <a:spcPts val="300"/>
              </a:spcBef>
              <a:buNone/>
              <a:defRPr kumimoji="0" lang="en-US" sz="525" b="1" i="0" u="none" strike="noStrike" kern="1200" cap="none" spc="0" normalizeH="0" baseline="0" noProof="0" dirty="0" smtClean="0">
                <a:ln>
                  <a:noFill/>
                </a:ln>
                <a:solidFill>
                  <a:srgbClr val="9E3039"/>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chemeClr val="tx1"/>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chemeClr val="tx1"/>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chemeClr val="tx1"/>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36"/>
          <p:cNvSpPr>
            <a:spLocks noGrp="1"/>
          </p:cNvSpPr>
          <p:nvPr>
            <p:ph type="body" sz="quarter" idx="103"/>
          </p:nvPr>
        </p:nvSpPr>
        <p:spPr>
          <a:xfrm>
            <a:off x="450850" y="2620320"/>
            <a:ext cx="1584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8" name="Text Placeholder 36"/>
          <p:cNvSpPr>
            <a:spLocks noGrp="1"/>
          </p:cNvSpPr>
          <p:nvPr>
            <p:ph type="body" sz="quarter" idx="104"/>
          </p:nvPr>
        </p:nvSpPr>
        <p:spPr>
          <a:xfrm>
            <a:off x="2111456" y="1219200"/>
            <a:ext cx="1584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0" i="0" u="none" strike="noStrike" kern="1200" cap="none" spc="0" normalizeH="0" baseline="0" noProof="0" dirty="0" smtClean="0">
                <a:ln>
                  <a:noFill/>
                </a:ln>
                <a:solidFill>
                  <a:schemeClr val="tx1"/>
                </a:solidFill>
                <a:effectLst/>
                <a:uLnTx/>
                <a:uFillTx/>
                <a:latin typeface="+mn-lt"/>
                <a:ea typeface="+mn-ea"/>
                <a:cs typeface="+mn-cs"/>
              </a:defRPr>
            </a:lvl1pPr>
            <a:lvl2pPr marL="0" indent="0" algn="l" defTabSz="685800" rtl="0" eaLnBrk="1" latinLnBrk="0" hangingPunct="1">
              <a:lnSpc>
                <a:spcPct val="100000"/>
              </a:lnSpc>
              <a:spcBef>
                <a:spcPts val="300"/>
              </a:spcBef>
              <a:buNone/>
              <a:defRPr kumimoji="0" lang="en-US" sz="525" b="1" i="0" u="none" strike="noStrike" kern="1200" cap="none" spc="0" normalizeH="0" baseline="0" noProof="0" dirty="0" smtClean="0">
                <a:ln>
                  <a:noFill/>
                </a:ln>
                <a:solidFill>
                  <a:srgbClr val="9E3039"/>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chemeClr val="tx1"/>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chemeClr val="tx1"/>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chemeClr val="tx1"/>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36"/>
          <p:cNvSpPr>
            <a:spLocks noGrp="1"/>
          </p:cNvSpPr>
          <p:nvPr>
            <p:ph type="body" sz="quarter" idx="105"/>
          </p:nvPr>
        </p:nvSpPr>
        <p:spPr>
          <a:xfrm>
            <a:off x="2111456" y="2620320"/>
            <a:ext cx="1584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10" name="Text Placeholder 36"/>
          <p:cNvSpPr>
            <a:spLocks noGrp="1"/>
          </p:cNvSpPr>
          <p:nvPr>
            <p:ph type="body" sz="quarter" idx="106"/>
          </p:nvPr>
        </p:nvSpPr>
        <p:spPr>
          <a:xfrm>
            <a:off x="3772062" y="1219200"/>
            <a:ext cx="1584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0" i="0" u="none" strike="noStrike" kern="1200" cap="none" spc="0" normalizeH="0" baseline="0" noProof="0" dirty="0" smtClean="0">
                <a:ln>
                  <a:noFill/>
                </a:ln>
                <a:solidFill>
                  <a:schemeClr val="tx1"/>
                </a:solidFill>
                <a:effectLst/>
                <a:uLnTx/>
                <a:uFillTx/>
                <a:latin typeface="+mn-lt"/>
                <a:ea typeface="+mn-ea"/>
                <a:cs typeface="+mn-cs"/>
              </a:defRPr>
            </a:lvl1pPr>
            <a:lvl2pPr marL="0" indent="0" algn="l" defTabSz="685800" rtl="0" eaLnBrk="1" latinLnBrk="0" hangingPunct="1">
              <a:lnSpc>
                <a:spcPct val="100000"/>
              </a:lnSpc>
              <a:spcBef>
                <a:spcPts val="300"/>
              </a:spcBef>
              <a:buNone/>
              <a:defRPr kumimoji="0" lang="en-US" sz="525" b="1" i="0" u="none" strike="noStrike" kern="1200" cap="none" spc="0" normalizeH="0" baseline="0" noProof="0" dirty="0" smtClean="0">
                <a:ln>
                  <a:noFill/>
                </a:ln>
                <a:solidFill>
                  <a:srgbClr val="9E3039"/>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chemeClr val="tx1"/>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chemeClr val="tx1"/>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chemeClr val="tx1"/>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36"/>
          <p:cNvSpPr>
            <a:spLocks noGrp="1"/>
          </p:cNvSpPr>
          <p:nvPr>
            <p:ph type="body" sz="quarter" idx="107"/>
          </p:nvPr>
        </p:nvSpPr>
        <p:spPr>
          <a:xfrm>
            <a:off x="3772062" y="2620320"/>
            <a:ext cx="1584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12" name="Text Placeholder 36"/>
          <p:cNvSpPr>
            <a:spLocks noGrp="1"/>
          </p:cNvSpPr>
          <p:nvPr>
            <p:ph type="body" sz="quarter" idx="108"/>
          </p:nvPr>
        </p:nvSpPr>
        <p:spPr>
          <a:xfrm>
            <a:off x="5432668" y="1219200"/>
            <a:ext cx="1584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0" i="0" u="none" strike="noStrike" kern="1200" cap="none" spc="0" normalizeH="0" baseline="0" noProof="0" dirty="0" smtClean="0">
                <a:ln>
                  <a:noFill/>
                </a:ln>
                <a:solidFill>
                  <a:schemeClr val="tx1"/>
                </a:solidFill>
                <a:effectLst/>
                <a:uLnTx/>
                <a:uFillTx/>
                <a:latin typeface="+mn-lt"/>
                <a:ea typeface="+mn-ea"/>
                <a:cs typeface="+mn-cs"/>
              </a:defRPr>
            </a:lvl1pPr>
            <a:lvl2pPr marL="0" indent="0" algn="l" defTabSz="685800" rtl="0" eaLnBrk="1" latinLnBrk="0" hangingPunct="1">
              <a:lnSpc>
                <a:spcPct val="100000"/>
              </a:lnSpc>
              <a:spcBef>
                <a:spcPts val="300"/>
              </a:spcBef>
              <a:buNone/>
              <a:defRPr kumimoji="0" lang="en-US" sz="525" b="1" i="0" u="none" strike="noStrike" kern="1200" cap="none" spc="0" normalizeH="0" baseline="0" noProof="0" dirty="0" smtClean="0">
                <a:ln>
                  <a:noFill/>
                </a:ln>
                <a:solidFill>
                  <a:srgbClr val="9E3039"/>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chemeClr val="tx1"/>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chemeClr val="tx1"/>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chemeClr val="tx1"/>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36"/>
          <p:cNvSpPr>
            <a:spLocks noGrp="1"/>
          </p:cNvSpPr>
          <p:nvPr>
            <p:ph type="body" sz="quarter" idx="109"/>
          </p:nvPr>
        </p:nvSpPr>
        <p:spPr>
          <a:xfrm>
            <a:off x="5432668" y="2620320"/>
            <a:ext cx="1584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14" name="Text Placeholder 36"/>
          <p:cNvSpPr>
            <a:spLocks noGrp="1"/>
          </p:cNvSpPr>
          <p:nvPr>
            <p:ph type="body" sz="quarter" idx="110"/>
          </p:nvPr>
        </p:nvSpPr>
        <p:spPr>
          <a:xfrm>
            <a:off x="7105650" y="1219200"/>
            <a:ext cx="1584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0" i="0" u="none" strike="noStrike" kern="1200" cap="none" spc="0" normalizeH="0" baseline="0" noProof="0" dirty="0" smtClean="0">
                <a:ln>
                  <a:noFill/>
                </a:ln>
                <a:solidFill>
                  <a:schemeClr val="tx1"/>
                </a:solidFill>
                <a:effectLst/>
                <a:uLnTx/>
                <a:uFillTx/>
                <a:latin typeface="+mn-lt"/>
                <a:ea typeface="+mn-ea"/>
                <a:cs typeface="+mn-cs"/>
              </a:defRPr>
            </a:lvl1pPr>
            <a:lvl2pPr marL="0" indent="0" algn="l" defTabSz="685800" rtl="0" eaLnBrk="1" latinLnBrk="0" hangingPunct="1">
              <a:lnSpc>
                <a:spcPct val="100000"/>
              </a:lnSpc>
              <a:spcBef>
                <a:spcPts val="300"/>
              </a:spcBef>
              <a:buNone/>
              <a:defRPr kumimoji="0" lang="en-US" sz="525" b="1" i="0" u="none" strike="noStrike" kern="1200" cap="none" spc="0" normalizeH="0" baseline="0" noProof="0" dirty="0" smtClean="0">
                <a:ln>
                  <a:noFill/>
                </a:ln>
                <a:solidFill>
                  <a:srgbClr val="9E3039"/>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chemeClr val="tx1"/>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chemeClr val="tx1"/>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chemeClr val="tx1"/>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 Placeholder 36"/>
          <p:cNvSpPr>
            <a:spLocks noGrp="1"/>
          </p:cNvSpPr>
          <p:nvPr>
            <p:ph type="body" sz="quarter" idx="111"/>
          </p:nvPr>
        </p:nvSpPr>
        <p:spPr>
          <a:xfrm>
            <a:off x="7105650" y="2620320"/>
            <a:ext cx="1584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16" name="Text Placeholder 36"/>
          <p:cNvSpPr>
            <a:spLocks noGrp="1"/>
          </p:cNvSpPr>
          <p:nvPr>
            <p:ph type="body" sz="quarter" idx="112"/>
          </p:nvPr>
        </p:nvSpPr>
        <p:spPr>
          <a:xfrm>
            <a:off x="450850" y="4623125"/>
            <a:ext cx="1584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525" b="1" i="0" u="none" strike="noStrike" kern="1200" cap="none" spc="0" normalizeH="0" baseline="0" noProof="0" dirty="0" smtClean="0">
                <a:ln>
                  <a:noFill/>
                </a:ln>
                <a:solidFill>
                  <a:srgbClr val="9E3039"/>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Text Placeholder 36"/>
          <p:cNvSpPr>
            <a:spLocks noGrp="1"/>
          </p:cNvSpPr>
          <p:nvPr>
            <p:ph type="body" sz="quarter" idx="113"/>
          </p:nvPr>
        </p:nvSpPr>
        <p:spPr>
          <a:xfrm>
            <a:off x="450850" y="6024245"/>
            <a:ext cx="1584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18" name="Text Placeholder 36"/>
          <p:cNvSpPr>
            <a:spLocks noGrp="1"/>
          </p:cNvSpPr>
          <p:nvPr>
            <p:ph type="body" sz="quarter" idx="114"/>
          </p:nvPr>
        </p:nvSpPr>
        <p:spPr>
          <a:xfrm>
            <a:off x="450850" y="2914650"/>
            <a:ext cx="1584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525" b="1" i="0" u="none" strike="noStrike" kern="1200" cap="none" spc="0" normalizeH="0" baseline="0" noProof="0" dirty="0" smtClean="0">
                <a:ln>
                  <a:noFill/>
                </a:ln>
                <a:solidFill>
                  <a:srgbClr val="9E3039"/>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36"/>
          <p:cNvSpPr>
            <a:spLocks noGrp="1"/>
          </p:cNvSpPr>
          <p:nvPr>
            <p:ph type="body" sz="quarter" idx="115"/>
          </p:nvPr>
        </p:nvSpPr>
        <p:spPr>
          <a:xfrm>
            <a:off x="450850" y="4315770"/>
            <a:ext cx="1584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20" name="Text Placeholder 36"/>
          <p:cNvSpPr>
            <a:spLocks noGrp="1"/>
          </p:cNvSpPr>
          <p:nvPr>
            <p:ph type="body" sz="quarter" idx="116"/>
          </p:nvPr>
        </p:nvSpPr>
        <p:spPr>
          <a:xfrm>
            <a:off x="2111456" y="4623125"/>
            <a:ext cx="1584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525" b="1" i="0" u="none" strike="noStrike" kern="1200" cap="none" spc="0" normalizeH="0" baseline="0" noProof="0" dirty="0" smtClean="0">
                <a:ln>
                  <a:noFill/>
                </a:ln>
                <a:solidFill>
                  <a:srgbClr val="9E3039"/>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36"/>
          <p:cNvSpPr>
            <a:spLocks noGrp="1"/>
          </p:cNvSpPr>
          <p:nvPr>
            <p:ph type="body" sz="quarter" idx="117"/>
          </p:nvPr>
        </p:nvSpPr>
        <p:spPr>
          <a:xfrm>
            <a:off x="2111456" y="6024245"/>
            <a:ext cx="1584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22" name="Text Placeholder 36"/>
          <p:cNvSpPr>
            <a:spLocks noGrp="1"/>
          </p:cNvSpPr>
          <p:nvPr>
            <p:ph type="body" sz="quarter" idx="118"/>
          </p:nvPr>
        </p:nvSpPr>
        <p:spPr>
          <a:xfrm>
            <a:off x="2111456" y="2914650"/>
            <a:ext cx="1584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525" b="1" i="0" u="none" strike="noStrike" kern="1200" cap="none" spc="0" normalizeH="0" baseline="0" noProof="0" dirty="0" smtClean="0">
                <a:ln>
                  <a:noFill/>
                </a:ln>
                <a:solidFill>
                  <a:srgbClr val="9E3039"/>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36"/>
          <p:cNvSpPr>
            <a:spLocks noGrp="1"/>
          </p:cNvSpPr>
          <p:nvPr>
            <p:ph type="body" sz="quarter" idx="119"/>
          </p:nvPr>
        </p:nvSpPr>
        <p:spPr>
          <a:xfrm>
            <a:off x="2111456" y="4315770"/>
            <a:ext cx="1584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24" name="Text Placeholder 36"/>
          <p:cNvSpPr>
            <a:spLocks noGrp="1"/>
          </p:cNvSpPr>
          <p:nvPr>
            <p:ph type="body" sz="quarter" idx="120"/>
          </p:nvPr>
        </p:nvSpPr>
        <p:spPr>
          <a:xfrm>
            <a:off x="3772062" y="4623125"/>
            <a:ext cx="1584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525" b="1" i="0" u="none" strike="noStrike" kern="1200" cap="none" spc="0" normalizeH="0" baseline="0" noProof="0" dirty="0" smtClean="0">
                <a:ln>
                  <a:noFill/>
                </a:ln>
                <a:solidFill>
                  <a:srgbClr val="9E3039"/>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5" name="Text Placeholder 36"/>
          <p:cNvSpPr>
            <a:spLocks noGrp="1"/>
          </p:cNvSpPr>
          <p:nvPr>
            <p:ph type="body" sz="quarter" idx="121"/>
          </p:nvPr>
        </p:nvSpPr>
        <p:spPr>
          <a:xfrm>
            <a:off x="3772062" y="6024245"/>
            <a:ext cx="1584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26" name="Text Placeholder 36"/>
          <p:cNvSpPr>
            <a:spLocks noGrp="1"/>
          </p:cNvSpPr>
          <p:nvPr>
            <p:ph type="body" sz="quarter" idx="122"/>
          </p:nvPr>
        </p:nvSpPr>
        <p:spPr>
          <a:xfrm>
            <a:off x="3772062" y="2914650"/>
            <a:ext cx="1584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525" b="1" i="0" u="none" strike="noStrike" kern="1200" cap="none" spc="0" normalizeH="0" baseline="0" noProof="0" dirty="0" smtClean="0">
                <a:ln>
                  <a:noFill/>
                </a:ln>
                <a:solidFill>
                  <a:srgbClr val="9E3039"/>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7" name="Text Placeholder 36"/>
          <p:cNvSpPr>
            <a:spLocks noGrp="1"/>
          </p:cNvSpPr>
          <p:nvPr>
            <p:ph type="body" sz="quarter" idx="123"/>
          </p:nvPr>
        </p:nvSpPr>
        <p:spPr>
          <a:xfrm>
            <a:off x="3772062" y="4315770"/>
            <a:ext cx="1584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28" name="Text Placeholder 36"/>
          <p:cNvSpPr>
            <a:spLocks noGrp="1"/>
          </p:cNvSpPr>
          <p:nvPr>
            <p:ph type="body" sz="quarter" idx="124"/>
          </p:nvPr>
        </p:nvSpPr>
        <p:spPr>
          <a:xfrm>
            <a:off x="5432668" y="4623125"/>
            <a:ext cx="1584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525" b="1" i="0" u="none" strike="noStrike" kern="1200" cap="none" spc="0" normalizeH="0" baseline="0" noProof="0" dirty="0" smtClean="0">
                <a:ln>
                  <a:noFill/>
                </a:ln>
                <a:solidFill>
                  <a:srgbClr val="9E3039"/>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9" name="Text Placeholder 36"/>
          <p:cNvSpPr>
            <a:spLocks noGrp="1"/>
          </p:cNvSpPr>
          <p:nvPr>
            <p:ph type="body" sz="quarter" idx="125"/>
          </p:nvPr>
        </p:nvSpPr>
        <p:spPr>
          <a:xfrm>
            <a:off x="5432668" y="6024245"/>
            <a:ext cx="1584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30" name="Text Placeholder 36"/>
          <p:cNvSpPr>
            <a:spLocks noGrp="1"/>
          </p:cNvSpPr>
          <p:nvPr>
            <p:ph type="body" sz="quarter" idx="126"/>
          </p:nvPr>
        </p:nvSpPr>
        <p:spPr>
          <a:xfrm>
            <a:off x="5432668" y="2914650"/>
            <a:ext cx="1584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525" b="1" i="0" u="none" strike="noStrike" kern="1200" cap="none" spc="0" normalizeH="0" baseline="0" noProof="0" dirty="0" smtClean="0">
                <a:ln>
                  <a:noFill/>
                </a:ln>
                <a:solidFill>
                  <a:srgbClr val="9E3039"/>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1" name="Text Placeholder 36"/>
          <p:cNvSpPr>
            <a:spLocks noGrp="1"/>
          </p:cNvSpPr>
          <p:nvPr>
            <p:ph type="body" sz="quarter" idx="127"/>
          </p:nvPr>
        </p:nvSpPr>
        <p:spPr>
          <a:xfrm>
            <a:off x="5432668" y="4315770"/>
            <a:ext cx="1584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32" name="Text Placeholder 36"/>
          <p:cNvSpPr>
            <a:spLocks noGrp="1"/>
          </p:cNvSpPr>
          <p:nvPr>
            <p:ph type="body" sz="quarter" idx="128"/>
          </p:nvPr>
        </p:nvSpPr>
        <p:spPr>
          <a:xfrm>
            <a:off x="7105650" y="4623125"/>
            <a:ext cx="1584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525" b="1" i="0" u="none" strike="noStrike" kern="1200" cap="none" spc="0" normalizeH="0" baseline="0" noProof="0" dirty="0" smtClean="0">
                <a:ln>
                  <a:noFill/>
                </a:ln>
                <a:solidFill>
                  <a:srgbClr val="9E3039"/>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3" name="Text Placeholder 36"/>
          <p:cNvSpPr>
            <a:spLocks noGrp="1"/>
          </p:cNvSpPr>
          <p:nvPr>
            <p:ph type="body" sz="quarter" idx="129"/>
          </p:nvPr>
        </p:nvSpPr>
        <p:spPr>
          <a:xfrm>
            <a:off x="7105650" y="6024245"/>
            <a:ext cx="1584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34" name="Text Placeholder 36"/>
          <p:cNvSpPr>
            <a:spLocks noGrp="1"/>
          </p:cNvSpPr>
          <p:nvPr>
            <p:ph type="body" sz="quarter" idx="130"/>
          </p:nvPr>
        </p:nvSpPr>
        <p:spPr>
          <a:xfrm>
            <a:off x="7105650" y="2914650"/>
            <a:ext cx="1584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525" b="1" i="0" u="none" strike="noStrike" kern="1200" cap="none" spc="0" normalizeH="0" baseline="0" noProof="0" dirty="0" smtClean="0">
                <a:ln>
                  <a:noFill/>
                </a:ln>
                <a:solidFill>
                  <a:srgbClr val="9E3039"/>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5" name="Text Placeholder 36"/>
          <p:cNvSpPr>
            <a:spLocks noGrp="1"/>
          </p:cNvSpPr>
          <p:nvPr>
            <p:ph type="body" sz="quarter" idx="131"/>
          </p:nvPr>
        </p:nvSpPr>
        <p:spPr>
          <a:xfrm>
            <a:off x="7105650" y="4315770"/>
            <a:ext cx="1584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37" name="Rectangle 2"/>
          <p:cNvSpPr>
            <a:spLocks noGrp="1" noChangeArrowheads="1"/>
          </p:cNvSpPr>
          <p:nvPr>
            <p:ph type="title"/>
          </p:nvPr>
        </p:nvSpPr>
        <p:spPr bwMode="gray">
          <a:xfrm>
            <a:off x="447676"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36" name="Slide Number Placeholder 9"/>
          <p:cNvSpPr>
            <a:spLocks noGrp="1"/>
          </p:cNvSpPr>
          <p:nvPr>
            <p:ph type="sldNum" sz="quarter" idx="132"/>
          </p:nvPr>
        </p:nvSpPr>
        <p:spPr/>
        <p:txBody>
          <a:bodyPr/>
          <a:lstStyle>
            <a:lvl1pPr>
              <a:defRPr/>
            </a:lvl1pPr>
          </a:lstStyle>
          <a:p>
            <a:fld id="{31BEBA66-216E-7243-B012-B44CAA5F986C}" type="slidenum">
              <a:rPr lang="en-US" altLang="en-US"/>
              <a:pPr/>
              <a:t>‹#›</a:t>
            </a:fld>
            <a:endParaRPr lang="en-US" altLang="en-US"/>
          </a:p>
        </p:txBody>
      </p:sp>
      <p:sp>
        <p:nvSpPr>
          <p:cNvPr id="38" name="Footer Placeholder 12"/>
          <p:cNvSpPr>
            <a:spLocks noGrp="1"/>
          </p:cNvSpPr>
          <p:nvPr>
            <p:ph type="ftr" sz="quarter" idx="133"/>
          </p:nvPr>
        </p:nvSpPr>
        <p:spPr/>
        <p:txBody>
          <a:bodyPr/>
          <a:lstStyle>
            <a:lvl1pPr>
              <a:defRPr/>
            </a:lvl1pPr>
          </a:lstStyle>
          <a:p>
            <a:pPr>
              <a:defRPr/>
            </a:pPr>
            <a:r>
              <a:rPr lang="en-US"/>
              <a:t>Interest Rate and Credit Risks</a:t>
            </a:r>
          </a:p>
        </p:txBody>
      </p:sp>
    </p:spTree>
    <p:extLst>
      <p:ext uri="{BB962C8B-B14F-4D97-AF65-F5344CB8AC3E}">
        <p14:creationId xmlns:p14="http://schemas.microsoft.com/office/powerpoint/2010/main" val="76167141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ombstone - Awards V1">
    <p:spTree>
      <p:nvGrpSpPr>
        <p:cNvPr id="1" name=""/>
        <p:cNvGrpSpPr/>
        <p:nvPr/>
      </p:nvGrpSpPr>
      <p:grpSpPr>
        <a:xfrm>
          <a:off x="0" y="0"/>
          <a:ext cx="0" cy="0"/>
          <a:chOff x="0" y="0"/>
          <a:chExt cx="0" cy="0"/>
        </a:xfrm>
      </p:grpSpPr>
      <p:sp>
        <p:nvSpPr>
          <p:cNvPr id="37" name="Text Placeholder 21"/>
          <p:cNvSpPr>
            <a:spLocks noGrp="1"/>
          </p:cNvSpPr>
          <p:nvPr>
            <p:ph type="body" sz="quarter" idx="106"/>
          </p:nvPr>
        </p:nvSpPr>
        <p:spPr>
          <a:xfrm>
            <a:off x="450850" y="2914650"/>
            <a:ext cx="1584000" cy="139903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i="0"/>
            </a:lvl1pPr>
            <a:lvl2pPr marL="0" indent="0">
              <a:lnSpc>
                <a:spcPct val="100000"/>
              </a:lnSpc>
              <a:spcBef>
                <a:spcPts val="0"/>
              </a:spcBef>
              <a:buNone/>
              <a:defRPr sz="525" b="0" i="0">
                <a:solidFill>
                  <a:srgbClr val="808080"/>
                </a:solidFill>
              </a:defRPr>
            </a:lvl2pPr>
            <a:lvl3pPr marL="0" indent="0">
              <a:lnSpc>
                <a:spcPct val="100000"/>
              </a:lnSpc>
              <a:spcBef>
                <a:spcPts val="75"/>
              </a:spcBef>
              <a:buNone/>
              <a:defRPr sz="525" b="0" i="0">
                <a:solidFill>
                  <a:srgbClr val="808080"/>
                </a:solidFill>
              </a:defRPr>
            </a:lvl3pPr>
            <a:lvl4pPr marL="0" indent="0">
              <a:lnSpc>
                <a:spcPct val="100000"/>
              </a:lnSpc>
              <a:spcBef>
                <a:spcPts val="75"/>
              </a:spcBef>
              <a:buNone/>
              <a:defRPr sz="525" b="0" i="0">
                <a:solidFill>
                  <a:srgbClr val="808080"/>
                </a:solidFill>
              </a:defRPr>
            </a:lvl4pPr>
            <a:lvl5pPr marL="0" indent="0">
              <a:lnSpc>
                <a:spcPct val="100000"/>
              </a:lnSpc>
              <a:spcBef>
                <a:spcPts val="75"/>
              </a:spcBef>
              <a:buNone/>
              <a:defRPr sz="525" b="0" i="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8" name="Text Placeholder 21"/>
          <p:cNvSpPr>
            <a:spLocks noGrp="1"/>
          </p:cNvSpPr>
          <p:nvPr>
            <p:ph type="body" sz="quarter" idx="107"/>
          </p:nvPr>
        </p:nvSpPr>
        <p:spPr>
          <a:xfrm>
            <a:off x="450850" y="4622800"/>
            <a:ext cx="1584000" cy="139903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i="0"/>
            </a:lvl1pPr>
            <a:lvl2pPr marL="0" indent="0">
              <a:lnSpc>
                <a:spcPct val="100000"/>
              </a:lnSpc>
              <a:spcBef>
                <a:spcPts val="0"/>
              </a:spcBef>
              <a:buNone/>
              <a:defRPr sz="525" b="0" i="0">
                <a:solidFill>
                  <a:srgbClr val="808080"/>
                </a:solidFill>
              </a:defRPr>
            </a:lvl2pPr>
            <a:lvl3pPr marL="0" indent="0">
              <a:lnSpc>
                <a:spcPct val="100000"/>
              </a:lnSpc>
              <a:spcBef>
                <a:spcPts val="75"/>
              </a:spcBef>
              <a:buNone/>
              <a:defRPr sz="525" b="0" i="0">
                <a:solidFill>
                  <a:srgbClr val="808080"/>
                </a:solidFill>
              </a:defRPr>
            </a:lvl3pPr>
            <a:lvl4pPr marL="0" indent="0">
              <a:lnSpc>
                <a:spcPct val="100000"/>
              </a:lnSpc>
              <a:spcBef>
                <a:spcPts val="75"/>
              </a:spcBef>
              <a:buNone/>
              <a:defRPr sz="525" b="0" i="0">
                <a:solidFill>
                  <a:srgbClr val="808080"/>
                </a:solidFill>
              </a:defRPr>
            </a:lvl4pPr>
            <a:lvl5pPr marL="0" indent="0">
              <a:lnSpc>
                <a:spcPct val="100000"/>
              </a:lnSpc>
              <a:spcBef>
                <a:spcPts val="75"/>
              </a:spcBef>
              <a:buNone/>
              <a:defRPr sz="525" b="0" i="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9" name="Text Placeholder 21"/>
          <p:cNvSpPr>
            <a:spLocks noGrp="1"/>
          </p:cNvSpPr>
          <p:nvPr>
            <p:ph type="body" sz="quarter" idx="101"/>
          </p:nvPr>
        </p:nvSpPr>
        <p:spPr>
          <a:xfrm>
            <a:off x="450850" y="1219200"/>
            <a:ext cx="1584000" cy="139903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i="0"/>
            </a:lvl1pPr>
            <a:lvl2pPr marL="0" indent="0" algn="l" defTabSz="685800" rtl="0" eaLnBrk="1" latinLnBrk="0" hangingPunct="1">
              <a:lnSpc>
                <a:spcPct val="100000"/>
              </a:lnSpc>
              <a:spcBef>
                <a:spcPts val="0"/>
              </a:spcBef>
              <a:buClr>
                <a:srgbClr val="9E3039"/>
              </a:buClr>
              <a:buFont typeface="Arial" pitchFamily="34" charset="0"/>
              <a:buNone/>
              <a:defRPr kumimoji="0" lang="en-US" sz="525" b="0" i="0" u="none" strike="noStrike" kern="1200" cap="none" spc="0" normalizeH="0" baseline="0" noProof="0" dirty="0" smtClean="0">
                <a:ln>
                  <a:noFill/>
                </a:ln>
                <a:solidFill>
                  <a:srgbClr val="808080"/>
                </a:solidFill>
                <a:effectLst/>
                <a:uLnTx/>
                <a:uFillTx/>
                <a:latin typeface="+mn-lt"/>
                <a:ea typeface="+mn-ea"/>
                <a:cs typeface="+mn-cs"/>
              </a:defRPr>
            </a:lvl2pPr>
            <a:lvl3pPr marL="0" indent="0" algn="l" defTabSz="685800" rtl="0" eaLnBrk="1" latinLnBrk="0" hangingPunct="1">
              <a:lnSpc>
                <a:spcPct val="100000"/>
              </a:lnSpc>
              <a:spcBef>
                <a:spcPts val="75"/>
              </a:spcBef>
              <a:buClr>
                <a:srgbClr val="9E3039"/>
              </a:buClr>
              <a:buFont typeface="Arial" pitchFamily="34" charset="0"/>
              <a:buNone/>
              <a:defRPr kumimoji="0" lang="en-US" sz="525" b="0" i="0" u="none" strike="noStrike" kern="1200" cap="none" spc="0" normalizeH="0" baseline="0" noProof="0" dirty="0" smtClean="0">
                <a:ln>
                  <a:noFill/>
                </a:ln>
                <a:solidFill>
                  <a:srgbClr val="808080"/>
                </a:solidFill>
                <a:effectLst/>
                <a:uLnTx/>
                <a:uFillTx/>
                <a:latin typeface="+mn-lt"/>
                <a:ea typeface="+mn-ea"/>
                <a:cs typeface="+mn-cs"/>
              </a:defRPr>
            </a:lvl3pPr>
            <a:lvl4pPr marL="0" indent="0" algn="l" defTabSz="685800" rtl="0" eaLnBrk="1" latinLnBrk="0" hangingPunct="1">
              <a:lnSpc>
                <a:spcPct val="100000"/>
              </a:lnSpc>
              <a:spcBef>
                <a:spcPts val="75"/>
              </a:spcBef>
              <a:buClr>
                <a:srgbClr val="9E3039"/>
              </a:buClr>
              <a:buFont typeface="Arial" pitchFamily="34" charset="0"/>
              <a:buNone/>
              <a:defRPr kumimoji="0" lang="en-US" sz="525" b="0" i="0" u="none" strike="noStrike" kern="1200" cap="none" spc="0" normalizeH="0" baseline="0" noProof="0" dirty="0" smtClean="0">
                <a:ln>
                  <a:noFill/>
                </a:ln>
                <a:solidFill>
                  <a:srgbClr val="808080"/>
                </a:solidFill>
                <a:effectLst/>
                <a:uLnTx/>
                <a:uFillTx/>
                <a:latin typeface="+mn-lt"/>
                <a:ea typeface="+mn-ea"/>
                <a:cs typeface="+mn-cs"/>
              </a:defRPr>
            </a:lvl4pPr>
            <a:lvl5pPr marL="0" indent="0" algn="l" defTabSz="685800" rtl="0" eaLnBrk="1" latinLnBrk="0" hangingPunct="1">
              <a:lnSpc>
                <a:spcPct val="100000"/>
              </a:lnSpc>
              <a:spcBef>
                <a:spcPts val="75"/>
              </a:spcBef>
              <a:buClr>
                <a:srgbClr val="9E3039"/>
              </a:buClr>
              <a:buFont typeface="Arial" pitchFamily="34" charset="0"/>
              <a:buNone/>
              <a:defRPr kumimoji="0" lang="en-US" sz="525" b="0" i="0" u="none" strike="noStrike" kern="1200" cap="none" spc="0" normalizeH="0" baseline="0" noProof="0" dirty="0">
                <a:ln>
                  <a:noFill/>
                </a:ln>
                <a:solidFill>
                  <a:srgbClr val="80808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0" name="Text Placeholder 21"/>
          <p:cNvSpPr>
            <a:spLocks noGrp="1"/>
          </p:cNvSpPr>
          <p:nvPr>
            <p:ph type="body" sz="quarter" idx="102"/>
          </p:nvPr>
        </p:nvSpPr>
        <p:spPr>
          <a:xfrm>
            <a:off x="2113838" y="1219200"/>
            <a:ext cx="1584000" cy="139903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i="0"/>
            </a:lvl1pPr>
            <a:lvl2pPr marL="0" indent="0">
              <a:lnSpc>
                <a:spcPct val="100000"/>
              </a:lnSpc>
              <a:spcBef>
                <a:spcPts val="0"/>
              </a:spcBef>
              <a:buNone/>
              <a:defRPr sz="525" b="0" i="0">
                <a:solidFill>
                  <a:srgbClr val="808080"/>
                </a:solidFill>
              </a:defRPr>
            </a:lvl2pPr>
            <a:lvl3pPr marL="0" indent="0">
              <a:lnSpc>
                <a:spcPct val="100000"/>
              </a:lnSpc>
              <a:spcBef>
                <a:spcPts val="75"/>
              </a:spcBef>
              <a:buNone/>
              <a:defRPr sz="525" b="0" i="0">
                <a:solidFill>
                  <a:srgbClr val="808080"/>
                </a:solidFill>
              </a:defRPr>
            </a:lvl3pPr>
            <a:lvl4pPr marL="0" indent="0">
              <a:lnSpc>
                <a:spcPct val="100000"/>
              </a:lnSpc>
              <a:spcBef>
                <a:spcPts val="75"/>
              </a:spcBef>
              <a:buNone/>
              <a:defRPr sz="525" b="0" i="0">
                <a:solidFill>
                  <a:srgbClr val="808080"/>
                </a:solidFill>
              </a:defRPr>
            </a:lvl4pPr>
            <a:lvl5pPr marL="0" indent="0">
              <a:lnSpc>
                <a:spcPct val="100000"/>
              </a:lnSpc>
              <a:spcBef>
                <a:spcPts val="75"/>
              </a:spcBef>
              <a:buNone/>
              <a:defRPr sz="525" b="0" i="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1" name="Text Placeholder 21"/>
          <p:cNvSpPr>
            <a:spLocks noGrp="1"/>
          </p:cNvSpPr>
          <p:nvPr>
            <p:ph type="body" sz="quarter" idx="103"/>
          </p:nvPr>
        </p:nvSpPr>
        <p:spPr>
          <a:xfrm>
            <a:off x="3776826" y="1219200"/>
            <a:ext cx="1584000" cy="139903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i="0"/>
            </a:lvl1pPr>
            <a:lvl2pPr marL="0" indent="0">
              <a:lnSpc>
                <a:spcPct val="100000"/>
              </a:lnSpc>
              <a:spcBef>
                <a:spcPts val="0"/>
              </a:spcBef>
              <a:buNone/>
              <a:defRPr sz="525" b="0" i="0">
                <a:solidFill>
                  <a:srgbClr val="808080"/>
                </a:solidFill>
              </a:defRPr>
            </a:lvl2pPr>
            <a:lvl3pPr marL="0" indent="0">
              <a:lnSpc>
                <a:spcPct val="100000"/>
              </a:lnSpc>
              <a:spcBef>
                <a:spcPts val="75"/>
              </a:spcBef>
              <a:buNone/>
              <a:defRPr sz="525" b="0" i="0">
                <a:solidFill>
                  <a:srgbClr val="808080"/>
                </a:solidFill>
              </a:defRPr>
            </a:lvl3pPr>
            <a:lvl4pPr marL="0" indent="0">
              <a:lnSpc>
                <a:spcPct val="100000"/>
              </a:lnSpc>
              <a:spcBef>
                <a:spcPts val="75"/>
              </a:spcBef>
              <a:buNone/>
              <a:defRPr sz="525" b="0" i="0">
                <a:solidFill>
                  <a:srgbClr val="808080"/>
                </a:solidFill>
              </a:defRPr>
            </a:lvl4pPr>
            <a:lvl5pPr marL="0" indent="0">
              <a:lnSpc>
                <a:spcPct val="100000"/>
              </a:lnSpc>
              <a:spcBef>
                <a:spcPts val="75"/>
              </a:spcBef>
              <a:buNone/>
              <a:defRPr sz="525" b="0" i="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2" name="Text Placeholder 21"/>
          <p:cNvSpPr>
            <a:spLocks noGrp="1"/>
          </p:cNvSpPr>
          <p:nvPr>
            <p:ph type="body" sz="quarter" idx="104"/>
          </p:nvPr>
        </p:nvSpPr>
        <p:spPr>
          <a:xfrm>
            <a:off x="5439814" y="1219200"/>
            <a:ext cx="1584000" cy="139903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i="0"/>
            </a:lvl1pPr>
            <a:lvl2pPr marL="0" indent="0">
              <a:lnSpc>
                <a:spcPct val="100000"/>
              </a:lnSpc>
              <a:spcBef>
                <a:spcPts val="0"/>
              </a:spcBef>
              <a:buNone/>
              <a:defRPr sz="525" b="0" i="0">
                <a:solidFill>
                  <a:srgbClr val="808080"/>
                </a:solidFill>
              </a:defRPr>
            </a:lvl2pPr>
            <a:lvl3pPr marL="0" indent="0">
              <a:lnSpc>
                <a:spcPct val="100000"/>
              </a:lnSpc>
              <a:spcBef>
                <a:spcPts val="75"/>
              </a:spcBef>
              <a:buNone/>
              <a:defRPr sz="525" b="0" i="0">
                <a:solidFill>
                  <a:srgbClr val="808080"/>
                </a:solidFill>
              </a:defRPr>
            </a:lvl3pPr>
            <a:lvl4pPr marL="0" indent="0">
              <a:lnSpc>
                <a:spcPct val="100000"/>
              </a:lnSpc>
              <a:spcBef>
                <a:spcPts val="75"/>
              </a:spcBef>
              <a:buNone/>
              <a:defRPr sz="525" b="0" i="0">
                <a:solidFill>
                  <a:srgbClr val="808080"/>
                </a:solidFill>
              </a:defRPr>
            </a:lvl4pPr>
            <a:lvl5pPr marL="0" indent="0">
              <a:lnSpc>
                <a:spcPct val="100000"/>
              </a:lnSpc>
              <a:spcBef>
                <a:spcPts val="75"/>
              </a:spcBef>
              <a:buNone/>
              <a:defRPr sz="525" b="0" i="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3" name="Text Placeholder 21"/>
          <p:cNvSpPr>
            <a:spLocks noGrp="1"/>
          </p:cNvSpPr>
          <p:nvPr>
            <p:ph type="body" sz="quarter" idx="105"/>
          </p:nvPr>
        </p:nvSpPr>
        <p:spPr>
          <a:xfrm>
            <a:off x="7102800" y="1219200"/>
            <a:ext cx="1584000" cy="139903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i="0"/>
            </a:lvl1pPr>
            <a:lvl2pPr marL="0" indent="0">
              <a:lnSpc>
                <a:spcPct val="100000"/>
              </a:lnSpc>
              <a:spcBef>
                <a:spcPts val="0"/>
              </a:spcBef>
              <a:buNone/>
              <a:defRPr sz="525" b="0" i="0">
                <a:solidFill>
                  <a:srgbClr val="808080"/>
                </a:solidFill>
              </a:defRPr>
            </a:lvl2pPr>
            <a:lvl3pPr marL="0" indent="0">
              <a:lnSpc>
                <a:spcPct val="100000"/>
              </a:lnSpc>
              <a:spcBef>
                <a:spcPts val="75"/>
              </a:spcBef>
              <a:buNone/>
              <a:defRPr sz="525" b="0" i="0">
                <a:solidFill>
                  <a:srgbClr val="808080"/>
                </a:solidFill>
              </a:defRPr>
            </a:lvl3pPr>
            <a:lvl4pPr marL="0" indent="0">
              <a:lnSpc>
                <a:spcPct val="100000"/>
              </a:lnSpc>
              <a:spcBef>
                <a:spcPts val="75"/>
              </a:spcBef>
              <a:buNone/>
              <a:defRPr sz="525" b="0" i="0">
                <a:solidFill>
                  <a:srgbClr val="808080"/>
                </a:solidFill>
              </a:defRPr>
            </a:lvl4pPr>
            <a:lvl5pPr marL="0" indent="0">
              <a:lnSpc>
                <a:spcPct val="100000"/>
              </a:lnSpc>
              <a:spcBef>
                <a:spcPts val="75"/>
              </a:spcBef>
              <a:buNone/>
              <a:defRPr sz="525" b="0" i="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4" name="Text Placeholder 21"/>
          <p:cNvSpPr>
            <a:spLocks noGrp="1"/>
          </p:cNvSpPr>
          <p:nvPr>
            <p:ph type="body" sz="quarter" idx="108"/>
          </p:nvPr>
        </p:nvSpPr>
        <p:spPr>
          <a:xfrm>
            <a:off x="2113838" y="2914650"/>
            <a:ext cx="1584000" cy="139903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i="0"/>
            </a:lvl1pPr>
            <a:lvl2pPr marL="0" indent="0">
              <a:lnSpc>
                <a:spcPct val="100000"/>
              </a:lnSpc>
              <a:spcBef>
                <a:spcPts val="0"/>
              </a:spcBef>
              <a:buNone/>
              <a:defRPr sz="525" b="0" i="0">
                <a:solidFill>
                  <a:srgbClr val="808080"/>
                </a:solidFill>
              </a:defRPr>
            </a:lvl2pPr>
            <a:lvl3pPr marL="0" indent="0">
              <a:lnSpc>
                <a:spcPct val="100000"/>
              </a:lnSpc>
              <a:spcBef>
                <a:spcPts val="75"/>
              </a:spcBef>
              <a:buNone/>
              <a:defRPr sz="525" b="0" i="0">
                <a:solidFill>
                  <a:srgbClr val="808080"/>
                </a:solidFill>
              </a:defRPr>
            </a:lvl3pPr>
            <a:lvl4pPr marL="0" indent="0">
              <a:lnSpc>
                <a:spcPct val="100000"/>
              </a:lnSpc>
              <a:spcBef>
                <a:spcPts val="75"/>
              </a:spcBef>
              <a:buNone/>
              <a:defRPr sz="525" b="0" i="0">
                <a:solidFill>
                  <a:srgbClr val="808080"/>
                </a:solidFill>
              </a:defRPr>
            </a:lvl4pPr>
            <a:lvl5pPr marL="0" indent="0">
              <a:lnSpc>
                <a:spcPct val="100000"/>
              </a:lnSpc>
              <a:spcBef>
                <a:spcPts val="75"/>
              </a:spcBef>
              <a:buNone/>
              <a:defRPr sz="525" b="0" i="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5" name="Text Placeholder 21"/>
          <p:cNvSpPr>
            <a:spLocks noGrp="1"/>
          </p:cNvSpPr>
          <p:nvPr>
            <p:ph type="body" sz="quarter" idx="109"/>
          </p:nvPr>
        </p:nvSpPr>
        <p:spPr>
          <a:xfrm>
            <a:off x="2113838" y="4626864"/>
            <a:ext cx="1584000" cy="139903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i="0" u="none"/>
            </a:lvl1pPr>
            <a:lvl2pPr marL="0" indent="0">
              <a:lnSpc>
                <a:spcPct val="100000"/>
              </a:lnSpc>
              <a:spcBef>
                <a:spcPts val="0"/>
              </a:spcBef>
              <a:buNone/>
              <a:defRPr sz="525" b="0" i="0" u="none">
                <a:solidFill>
                  <a:srgbClr val="808080"/>
                </a:solidFill>
              </a:defRPr>
            </a:lvl2pPr>
            <a:lvl3pPr marL="0" indent="0">
              <a:lnSpc>
                <a:spcPct val="100000"/>
              </a:lnSpc>
              <a:spcBef>
                <a:spcPts val="75"/>
              </a:spcBef>
              <a:buNone/>
              <a:defRPr sz="525" b="0" i="0" u="none">
                <a:solidFill>
                  <a:srgbClr val="808080"/>
                </a:solidFill>
              </a:defRPr>
            </a:lvl3pPr>
            <a:lvl4pPr marL="0" indent="0">
              <a:lnSpc>
                <a:spcPct val="100000"/>
              </a:lnSpc>
              <a:spcBef>
                <a:spcPts val="75"/>
              </a:spcBef>
              <a:buNone/>
              <a:defRPr sz="525" b="0" i="0" u="none">
                <a:solidFill>
                  <a:srgbClr val="808080"/>
                </a:solidFill>
              </a:defRPr>
            </a:lvl4pPr>
            <a:lvl5pPr marL="0" indent="0">
              <a:lnSpc>
                <a:spcPct val="100000"/>
              </a:lnSpc>
              <a:spcBef>
                <a:spcPts val="75"/>
              </a:spcBef>
              <a:buNone/>
              <a:defRPr sz="525" b="0" i="0" u="none">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6" name="Text Placeholder 21"/>
          <p:cNvSpPr>
            <a:spLocks noGrp="1"/>
          </p:cNvSpPr>
          <p:nvPr>
            <p:ph type="body" sz="quarter" idx="110"/>
          </p:nvPr>
        </p:nvSpPr>
        <p:spPr>
          <a:xfrm>
            <a:off x="3776826" y="2914650"/>
            <a:ext cx="1584000" cy="139903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i="0"/>
            </a:lvl1pPr>
            <a:lvl2pPr marL="0" indent="0">
              <a:lnSpc>
                <a:spcPct val="100000"/>
              </a:lnSpc>
              <a:spcBef>
                <a:spcPts val="0"/>
              </a:spcBef>
              <a:buNone/>
              <a:defRPr sz="525" b="0" i="0">
                <a:solidFill>
                  <a:srgbClr val="808080"/>
                </a:solidFill>
              </a:defRPr>
            </a:lvl2pPr>
            <a:lvl3pPr marL="0" indent="0">
              <a:lnSpc>
                <a:spcPct val="100000"/>
              </a:lnSpc>
              <a:spcBef>
                <a:spcPts val="75"/>
              </a:spcBef>
              <a:buNone/>
              <a:defRPr sz="525" b="0" i="0">
                <a:solidFill>
                  <a:srgbClr val="808080"/>
                </a:solidFill>
              </a:defRPr>
            </a:lvl3pPr>
            <a:lvl4pPr marL="0" indent="0">
              <a:lnSpc>
                <a:spcPct val="100000"/>
              </a:lnSpc>
              <a:spcBef>
                <a:spcPts val="75"/>
              </a:spcBef>
              <a:buNone/>
              <a:defRPr sz="525" b="0" i="0">
                <a:solidFill>
                  <a:srgbClr val="808080"/>
                </a:solidFill>
              </a:defRPr>
            </a:lvl4pPr>
            <a:lvl5pPr marL="0" indent="0">
              <a:lnSpc>
                <a:spcPct val="100000"/>
              </a:lnSpc>
              <a:spcBef>
                <a:spcPts val="75"/>
              </a:spcBef>
              <a:buNone/>
              <a:defRPr sz="525" b="0" i="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7" name="Text Placeholder 21"/>
          <p:cNvSpPr>
            <a:spLocks noGrp="1"/>
          </p:cNvSpPr>
          <p:nvPr>
            <p:ph type="body" sz="quarter" idx="111"/>
          </p:nvPr>
        </p:nvSpPr>
        <p:spPr>
          <a:xfrm>
            <a:off x="3776826" y="4626864"/>
            <a:ext cx="1584000" cy="139903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i="0"/>
            </a:lvl1pPr>
            <a:lvl2pPr marL="0" indent="0">
              <a:lnSpc>
                <a:spcPct val="100000"/>
              </a:lnSpc>
              <a:spcBef>
                <a:spcPts val="0"/>
              </a:spcBef>
              <a:buNone/>
              <a:defRPr sz="525" b="0" i="0">
                <a:solidFill>
                  <a:srgbClr val="808080"/>
                </a:solidFill>
              </a:defRPr>
            </a:lvl2pPr>
            <a:lvl3pPr marL="0" indent="0">
              <a:lnSpc>
                <a:spcPct val="100000"/>
              </a:lnSpc>
              <a:spcBef>
                <a:spcPts val="75"/>
              </a:spcBef>
              <a:buNone/>
              <a:defRPr sz="525" b="0" i="0">
                <a:solidFill>
                  <a:srgbClr val="808080"/>
                </a:solidFill>
              </a:defRPr>
            </a:lvl3pPr>
            <a:lvl4pPr marL="0" indent="0">
              <a:lnSpc>
                <a:spcPct val="100000"/>
              </a:lnSpc>
              <a:spcBef>
                <a:spcPts val="75"/>
              </a:spcBef>
              <a:buNone/>
              <a:defRPr sz="525" b="0" i="0">
                <a:solidFill>
                  <a:srgbClr val="808080"/>
                </a:solidFill>
              </a:defRPr>
            </a:lvl4pPr>
            <a:lvl5pPr marL="0" indent="0">
              <a:lnSpc>
                <a:spcPct val="100000"/>
              </a:lnSpc>
              <a:spcBef>
                <a:spcPts val="75"/>
              </a:spcBef>
              <a:buNone/>
              <a:defRPr sz="525" b="0" i="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8" name="Text Placeholder 21"/>
          <p:cNvSpPr>
            <a:spLocks noGrp="1"/>
          </p:cNvSpPr>
          <p:nvPr>
            <p:ph type="body" sz="quarter" idx="112"/>
          </p:nvPr>
        </p:nvSpPr>
        <p:spPr>
          <a:xfrm>
            <a:off x="5439814" y="2914650"/>
            <a:ext cx="1584000" cy="139903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i="0"/>
            </a:lvl1pPr>
            <a:lvl2pPr marL="0" indent="0">
              <a:lnSpc>
                <a:spcPct val="100000"/>
              </a:lnSpc>
              <a:spcBef>
                <a:spcPts val="0"/>
              </a:spcBef>
              <a:buNone/>
              <a:defRPr sz="525" b="0" i="0">
                <a:solidFill>
                  <a:srgbClr val="808080"/>
                </a:solidFill>
              </a:defRPr>
            </a:lvl2pPr>
            <a:lvl3pPr marL="0" indent="0">
              <a:lnSpc>
                <a:spcPct val="100000"/>
              </a:lnSpc>
              <a:spcBef>
                <a:spcPts val="75"/>
              </a:spcBef>
              <a:buNone/>
              <a:defRPr sz="525" b="0" i="0">
                <a:solidFill>
                  <a:srgbClr val="808080"/>
                </a:solidFill>
              </a:defRPr>
            </a:lvl3pPr>
            <a:lvl4pPr marL="0" indent="0">
              <a:lnSpc>
                <a:spcPct val="100000"/>
              </a:lnSpc>
              <a:spcBef>
                <a:spcPts val="75"/>
              </a:spcBef>
              <a:buNone/>
              <a:defRPr sz="525" b="0" i="0">
                <a:solidFill>
                  <a:srgbClr val="808080"/>
                </a:solidFill>
              </a:defRPr>
            </a:lvl4pPr>
            <a:lvl5pPr marL="0" indent="0">
              <a:lnSpc>
                <a:spcPct val="100000"/>
              </a:lnSpc>
              <a:spcBef>
                <a:spcPts val="75"/>
              </a:spcBef>
              <a:buNone/>
              <a:defRPr sz="525" b="0" i="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9" name="Text Placeholder 21"/>
          <p:cNvSpPr>
            <a:spLocks noGrp="1"/>
          </p:cNvSpPr>
          <p:nvPr>
            <p:ph type="body" sz="quarter" idx="113"/>
          </p:nvPr>
        </p:nvSpPr>
        <p:spPr>
          <a:xfrm>
            <a:off x="5439814" y="4626864"/>
            <a:ext cx="1584000" cy="139903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i="0"/>
            </a:lvl1pPr>
            <a:lvl2pPr marL="0" indent="0">
              <a:lnSpc>
                <a:spcPct val="100000"/>
              </a:lnSpc>
              <a:spcBef>
                <a:spcPts val="0"/>
              </a:spcBef>
              <a:buNone/>
              <a:defRPr sz="525" b="0" i="0">
                <a:solidFill>
                  <a:srgbClr val="808080"/>
                </a:solidFill>
              </a:defRPr>
            </a:lvl2pPr>
            <a:lvl3pPr marL="0" indent="0">
              <a:lnSpc>
                <a:spcPct val="100000"/>
              </a:lnSpc>
              <a:spcBef>
                <a:spcPts val="75"/>
              </a:spcBef>
              <a:buNone/>
              <a:defRPr sz="525" b="0" i="0">
                <a:solidFill>
                  <a:srgbClr val="808080"/>
                </a:solidFill>
              </a:defRPr>
            </a:lvl3pPr>
            <a:lvl4pPr marL="0" indent="0">
              <a:lnSpc>
                <a:spcPct val="100000"/>
              </a:lnSpc>
              <a:spcBef>
                <a:spcPts val="75"/>
              </a:spcBef>
              <a:buNone/>
              <a:defRPr sz="525" b="0" i="0">
                <a:solidFill>
                  <a:srgbClr val="808080"/>
                </a:solidFill>
              </a:defRPr>
            </a:lvl4pPr>
            <a:lvl5pPr marL="0" indent="0">
              <a:lnSpc>
                <a:spcPct val="100000"/>
              </a:lnSpc>
              <a:spcBef>
                <a:spcPts val="75"/>
              </a:spcBef>
              <a:buNone/>
              <a:defRPr sz="525" b="0" i="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0" name="Text Placeholder 21"/>
          <p:cNvSpPr>
            <a:spLocks noGrp="1"/>
          </p:cNvSpPr>
          <p:nvPr>
            <p:ph type="body" sz="quarter" idx="114"/>
          </p:nvPr>
        </p:nvSpPr>
        <p:spPr>
          <a:xfrm>
            <a:off x="7102800" y="2914650"/>
            <a:ext cx="1584000" cy="139903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i="0"/>
            </a:lvl1pPr>
            <a:lvl2pPr marL="0" indent="0">
              <a:lnSpc>
                <a:spcPct val="100000"/>
              </a:lnSpc>
              <a:spcBef>
                <a:spcPts val="0"/>
              </a:spcBef>
              <a:buNone/>
              <a:defRPr sz="525" b="0" i="0">
                <a:solidFill>
                  <a:srgbClr val="808080"/>
                </a:solidFill>
              </a:defRPr>
            </a:lvl2pPr>
            <a:lvl3pPr marL="0" indent="0">
              <a:lnSpc>
                <a:spcPct val="100000"/>
              </a:lnSpc>
              <a:spcBef>
                <a:spcPts val="75"/>
              </a:spcBef>
              <a:buNone/>
              <a:defRPr sz="525" b="0" i="0">
                <a:solidFill>
                  <a:srgbClr val="808080"/>
                </a:solidFill>
              </a:defRPr>
            </a:lvl3pPr>
            <a:lvl4pPr marL="0" indent="0">
              <a:lnSpc>
                <a:spcPct val="100000"/>
              </a:lnSpc>
              <a:spcBef>
                <a:spcPts val="75"/>
              </a:spcBef>
              <a:buNone/>
              <a:defRPr sz="525" b="0" i="0">
                <a:solidFill>
                  <a:srgbClr val="808080"/>
                </a:solidFill>
              </a:defRPr>
            </a:lvl4pPr>
            <a:lvl5pPr marL="0" indent="0">
              <a:lnSpc>
                <a:spcPct val="100000"/>
              </a:lnSpc>
              <a:spcBef>
                <a:spcPts val="75"/>
              </a:spcBef>
              <a:buNone/>
              <a:defRPr sz="525" b="0" i="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1" name="Text Placeholder 21"/>
          <p:cNvSpPr>
            <a:spLocks noGrp="1"/>
          </p:cNvSpPr>
          <p:nvPr>
            <p:ph type="body" sz="quarter" idx="115"/>
          </p:nvPr>
        </p:nvSpPr>
        <p:spPr>
          <a:xfrm>
            <a:off x="7102800" y="4626864"/>
            <a:ext cx="1584000" cy="139903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i="0"/>
            </a:lvl1pPr>
            <a:lvl2pPr marL="0" indent="0">
              <a:lnSpc>
                <a:spcPct val="100000"/>
              </a:lnSpc>
              <a:spcBef>
                <a:spcPts val="0"/>
              </a:spcBef>
              <a:buNone/>
              <a:defRPr sz="525" b="0" i="0">
                <a:solidFill>
                  <a:srgbClr val="808080"/>
                </a:solidFill>
              </a:defRPr>
            </a:lvl2pPr>
            <a:lvl3pPr marL="0" indent="0">
              <a:lnSpc>
                <a:spcPct val="100000"/>
              </a:lnSpc>
              <a:spcBef>
                <a:spcPts val="75"/>
              </a:spcBef>
              <a:buNone/>
              <a:defRPr sz="525" b="0" i="0">
                <a:solidFill>
                  <a:srgbClr val="808080"/>
                </a:solidFill>
              </a:defRPr>
            </a:lvl3pPr>
            <a:lvl4pPr marL="0" indent="0">
              <a:lnSpc>
                <a:spcPct val="100000"/>
              </a:lnSpc>
              <a:spcBef>
                <a:spcPts val="75"/>
              </a:spcBef>
              <a:buNone/>
              <a:defRPr sz="525" b="0" i="0">
                <a:solidFill>
                  <a:srgbClr val="808080"/>
                </a:solidFill>
              </a:defRPr>
            </a:lvl4pPr>
            <a:lvl5pPr marL="0" indent="0">
              <a:lnSpc>
                <a:spcPct val="100000"/>
              </a:lnSpc>
              <a:spcBef>
                <a:spcPts val="75"/>
              </a:spcBef>
              <a:buNone/>
              <a:defRPr sz="525" b="0" i="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8" name="Text Placeholder 21"/>
          <p:cNvSpPr>
            <a:spLocks noGrp="1"/>
          </p:cNvSpPr>
          <p:nvPr>
            <p:ph type="body" sz="quarter" idx="116"/>
          </p:nvPr>
        </p:nvSpPr>
        <p:spPr>
          <a:xfrm>
            <a:off x="450850" y="4313682"/>
            <a:ext cx="1584000" cy="182880"/>
          </a:xfrm>
          <a:prstGeom prst="rect">
            <a:avLst/>
          </a:prstGeom>
          <a:solidFill>
            <a:srgbClr val="FFFFFF"/>
          </a:solidFill>
          <a:ln w="9525">
            <a:solidFill>
              <a:srgbClr val="C0C0C0"/>
            </a:solidFill>
          </a:ln>
          <a:effectLst/>
        </p:spPr>
        <p:txBody>
          <a:bodyPr lIns="91440" tIns="0" rIns="91440" bIns="0" anchor="ctr" anchorCtr="0">
            <a:noAutofit/>
          </a:bodyPr>
          <a:lstStyle>
            <a:lvl1pPr marL="0" indent="0">
              <a:lnSpc>
                <a:spcPct val="100000"/>
              </a:lnSpc>
              <a:spcBef>
                <a:spcPts val="450"/>
              </a:spcBef>
              <a:buNone/>
              <a:defRPr sz="525" b="1" i="1"/>
            </a:lvl1pPr>
            <a:lvl2pPr marL="0" indent="0">
              <a:lnSpc>
                <a:spcPct val="100000"/>
              </a:lnSpc>
              <a:spcBef>
                <a:spcPts val="0"/>
              </a:spcBef>
              <a:buNone/>
              <a:defRPr sz="525" b="0">
                <a:solidFill>
                  <a:srgbClr val="000000"/>
                </a:solidFill>
              </a:defRPr>
            </a:lvl2pPr>
            <a:lvl3pPr marL="0" indent="0">
              <a:lnSpc>
                <a:spcPct val="100000"/>
              </a:lnSpc>
              <a:spcBef>
                <a:spcPts val="75"/>
              </a:spcBef>
              <a:buNone/>
              <a:defRPr sz="525" b="0" i="1">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p:txBody>
      </p:sp>
      <p:sp>
        <p:nvSpPr>
          <p:cNvPr id="69" name="Text Placeholder 21"/>
          <p:cNvSpPr>
            <a:spLocks noGrp="1"/>
          </p:cNvSpPr>
          <p:nvPr>
            <p:ph type="body" sz="quarter" idx="117"/>
          </p:nvPr>
        </p:nvSpPr>
        <p:spPr>
          <a:xfrm>
            <a:off x="450850" y="6020181"/>
            <a:ext cx="1584000" cy="182880"/>
          </a:xfrm>
          <a:prstGeom prst="rect">
            <a:avLst/>
          </a:prstGeom>
          <a:solidFill>
            <a:srgbClr val="FFFFFF"/>
          </a:solidFill>
          <a:ln w="9525">
            <a:solidFill>
              <a:srgbClr val="C0C0C0"/>
            </a:solidFill>
          </a:ln>
          <a:effectLst/>
        </p:spPr>
        <p:txBody>
          <a:bodyPr lIns="91440" tIns="0" rIns="91440" bIns="0" anchor="ctr" anchorCtr="0">
            <a:noAutofit/>
          </a:bodyPr>
          <a:lstStyle>
            <a:lvl1pPr marL="0" indent="0">
              <a:lnSpc>
                <a:spcPct val="100000"/>
              </a:lnSpc>
              <a:spcBef>
                <a:spcPts val="450"/>
              </a:spcBef>
              <a:buNone/>
              <a:defRPr sz="525" b="1" i="1"/>
            </a:lvl1pPr>
            <a:lvl2pPr marL="0" indent="0">
              <a:lnSpc>
                <a:spcPct val="100000"/>
              </a:lnSpc>
              <a:spcBef>
                <a:spcPts val="0"/>
              </a:spcBef>
              <a:buNone/>
              <a:defRPr sz="525" b="0">
                <a:solidFill>
                  <a:srgbClr val="000000"/>
                </a:solidFill>
              </a:defRPr>
            </a:lvl2pPr>
            <a:lvl3pPr marL="0" indent="0">
              <a:lnSpc>
                <a:spcPct val="100000"/>
              </a:lnSpc>
              <a:spcBef>
                <a:spcPts val="75"/>
              </a:spcBef>
              <a:buNone/>
              <a:defRPr sz="525" b="0" i="1">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p:txBody>
      </p:sp>
      <p:sp>
        <p:nvSpPr>
          <p:cNvPr id="70" name="Text Placeholder 21"/>
          <p:cNvSpPr>
            <a:spLocks noGrp="1"/>
          </p:cNvSpPr>
          <p:nvPr>
            <p:ph type="body" sz="quarter" idx="118"/>
          </p:nvPr>
        </p:nvSpPr>
        <p:spPr>
          <a:xfrm>
            <a:off x="450850" y="2618232"/>
            <a:ext cx="1584000" cy="182880"/>
          </a:xfrm>
          <a:prstGeom prst="rect">
            <a:avLst/>
          </a:prstGeom>
          <a:solidFill>
            <a:srgbClr val="FFFFFF"/>
          </a:solidFill>
          <a:ln w="9525">
            <a:solidFill>
              <a:srgbClr val="C0C0C0"/>
            </a:solidFill>
          </a:ln>
          <a:effectLst/>
        </p:spPr>
        <p:txBody>
          <a:bodyPr lIns="91440" tIns="0" rIns="91440" bIns="0" anchor="ctr" anchorCtr="0">
            <a:noAutofit/>
          </a:bodyPr>
          <a:lstStyle>
            <a:lvl1pPr marL="0" indent="0">
              <a:lnSpc>
                <a:spcPct val="100000"/>
              </a:lnSpc>
              <a:spcBef>
                <a:spcPts val="0"/>
              </a:spcBef>
              <a:buNone/>
              <a:defRPr sz="525" b="1" i="1"/>
            </a:lvl1pPr>
            <a:lvl2pPr marL="0" indent="0" algn="l" defTabSz="685800" rtl="0" eaLnBrk="1" latinLnBrk="0" hangingPunct="1">
              <a:lnSpc>
                <a:spcPct val="100000"/>
              </a:lnSpc>
              <a:spcBef>
                <a:spcPts val="0"/>
              </a:spcBef>
              <a:buClr>
                <a:srgbClr val="9E3039"/>
              </a:buClr>
              <a:buFont typeface="Arial" pitchFamily="34" charset="0"/>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2pPr>
            <a:lvl3pPr marL="0" indent="0" algn="l" defTabSz="685800" rtl="0" eaLnBrk="1" latinLnBrk="0" hangingPunct="1">
              <a:lnSpc>
                <a:spcPct val="100000"/>
              </a:lnSpc>
              <a:spcBef>
                <a:spcPts val="75"/>
              </a:spcBef>
              <a:buClr>
                <a:srgbClr val="9E3039"/>
              </a:buClr>
              <a:buFont typeface="Arial" pitchFamily="34" charset="0"/>
              <a:buNone/>
              <a:defRPr kumimoji="0" lang="en-US" sz="525" b="0" i="1" u="none" strike="noStrike" kern="1200" cap="none" spc="0" normalizeH="0" baseline="0" noProof="0" dirty="0" smtClean="0">
                <a:ln>
                  <a:noFill/>
                </a:ln>
                <a:solidFill>
                  <a:srgbClr val="808080"/>
                </a:solidFill>
                <a:effectLst/>
                <a:uLnTx/>
                <a:uFillTx/>
                <a:latin typeface="+mn-lt"/>
                <a:ea typeface="+mn-ea"/>
                <a:cs typeface="+mn-cs"/>
              </a:defRPr>
            </a:lvl3pPr>
            <a:lvl4pPr marL="0" indent="0" algn="l" defTabSz="685800" rtl="0" eaLnBrk="1" latinLnBrk="0" hangingPunct="1">
              <a:lnSpc>
                <a:spcPct val="100000"/>
              </a:lnSpc>
              <a:spcBef>
                <a:spcPts val="75"/>
              </a:spcBef>
              <a:buClr>
                <a:srgbClr val="9E3039"/>
              </a:buClr>
              <a:buFont typeface="Arial" pitchFamily="34" charset="0"/>
              <a:buNone/>
              <a:defRPr kumimoji="0" lang="en-US" sz="525" b="0" i="0" u="none" strike="noStrike" kern="1200" cap="none" spc="0" normalizeH="0" baseline="0" noProof="0" dirty="0" smtClean="0">
                <a:ln>
                  <a:noFill/>
                </a:ln>
                <a:solidFill>
                  <a:srgbClr val="808080"/>
                </a:solidFill>
                <a:effectLst/>
                <a:uLnTx/>
                <a:uFillTx/>
                <a:latin typeface="+mn-lt"/>
                <a:ea typeface="+mn-ea"/>
                <a:cs typeface="+mn-cs"/>
              </a:defRPr>
            </a:lvl4pPr>
            <a:lvl5pPr marL="0" indent="0" algn="l" defTabSz="685800" rtl="0" eaLnBrk="1" latinLnBrk="0" hangingPunct="1">
              <a:lnSpc>
                <a:spcPct val="100000"/>
              </a:lnSpc>
              <a:spcBef>
                <a:spcPts val="75"/>
              </a:spcBef>
              <a:buClr>
                <a:srgbClr val="9E3039"/>
              </a:buClr>
              <a:buFont typeface="Arial" pitchFamily="34" charset="0"/>
              <a:buNone/>
              <a:defRPr kumimoji="0" lang="en-US" sz="525" b="0" i="0" u="none" strike="noStrike" kern="1200" cap="none" spc="0" normalizeH="0" baseline="0" noProof="0" dirty="0">
                <a:ln>
                  <a:noFill/>
                </a:ln>
                <a:solidFill>
                  <a:srgbClr val="808080"/>
                </a:solidFill>
                <a:effectLst/>
                <a:uLnTx/>
                <a:uFillTx/>
                <a:latin typeface="+mn-lt"/>
                <a:ea typeface="+mn-ea"/>
                <a:cs typeface="+mn-cs"/>
              </a:defRPr>
            </a:lvl5pPr>
          </a:lstStyle>
          <a:p>
            <a:pPr lvl="0"/>
            <a:r>
              <a:rPr lang="en-US"/>
              <a:t>Click to edit Master text styles</a:t>
            </a:r>
          </a:p>
        </p:txBody>
      </p:sp>
      <p:sp>
        <p:nvSpPr>
          <p:cNvPr id="71" name="Text Placeholder 21"/>
          <p:cNvSpPr>
            <a:spLocks noGrp="1"/>
          </p:cNvSpPr>
          <p:nvPr>
            <p:ph type="body" sz="quarter" idx="119"/>
          </p:nvPr>
        </p:nvSpPr>
        <p:spPr>
          <a:xfrm>
            <a:off x="2113838" y="2618232"/>
            <a:ext cx="1584000" cy="182880"/>
          </a:xfrm>
          <a:prstGeom prst="rect">
            <a:avLst/>
          </a:prstGeom>
          <a:solidFill>
            <a:srgbClr val="FFFFFF"/>
          </a:solidFill>
          <a:ln w="9525">
            <a:solidFill>
              <a:srgbClr val="C0C0C0"/>
            </a:solidFill>
          </a:ln>
          <a:effectLst/>
        </p:spPr>
        <p:txBody>
          <a:bodyPr lIns="91440" tIns="0" rIns="91440" bIns="0" anchor="ctr" anchorCtr="0">
            <a:noAutofit/>
          </a:bodyPr>
          <a:lstStyle>
            <a:lvl1pPr marL="0" indent="0">
              <a:lnSpc>
                <a:spcPct val="100000"/>
              </a:lnSpc>
              <a:spcBef>
                <a:spcPts val="0"/>
              </a:spcBef>
              <a:buNone/>
              <a:defRPr sz="525" b="1" i="1"/>
            </a:lvl1pPr>
            <a:lvl2pPr marL="0" indent="0">
              <a:lnSpc>
                <a:spcPct val="100000"/>
              </a:lnSpc>
              <a:spcBef>
                <a:spcPts val="0"/>
              </a:spcBef>
              <a:buNone/>
              <a:defRPr sz="525" b="0">
                <a:solidFill>
                  <a:schemeClr val="tx1"/>
                </a:solidFill>
              </a:defRPr>
            </a:lvl2pPr>
            <a:lvl3pPr marL="0" indent="0">
              <a:lnSpc>
                <a:spcPct val="100000"/>
              </a:lnSpc>
              <a:spcBef>
                <a:spcPts val="75"/>
              </a:spcBef>
              <a:buNone/>
              <a:defRPr sz="525" b="0" i="1">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p:txBody>
      </p:sp>
      <p:sp>
        <p:nvSpPr>
          <p:cNvPr id="72" name="Text Placeholder 21"/>
          <p:cNvSpPr>
            <a:spLocks noGrp="1"/>
          </p:cNvSpPr>
          <p:nvPr>
            <p:ph type="body" sz="quarter" idx="120"/>
          </p:nvPr>
        </p:nvSpPr>
        <p:spPr>
          <a:xfrm>
            <a:off x="3776826" y="2618232"/>
            <a:ext cx="1584000" cy="182880"/>
          </a:xfrm>
          <a:prstGeom prst="rect">
            <a:avLst/>
          </a:prstGeom>
          <a:solidFill>
            <a:srgbClr val="FFFFFF"/>
          </a:solidFill>
          <a:ln w="9525">
            <a:solidFill>
              <a:srgbClr val="C0C0C0"/>
            </a:solidFill>
          </a:ln>
          <a:effectLst/>
        </p:spPr>
        <p:txBody>
          <a:bodyPr lIns="91440" tIns="0" rIns="91440" bIns="0" anchor="ctr" anchorCtr="0">
            <a:noAutofit/>
          </a:bodyPr>
          <a:lstStyle>
            <a:lvl1pPr marL="0" indent="0">
              <a:lnSpc>
                <a:spcPct val="100000"/>
              </a:lnSpc>
              <a:spcBef>
                <a:spcPts val="0"/>
              </a:spcBef>
              <a:buNone/>
              <a:defRPr sz="525" b="1" i="1"/>
            </a:lvl1pPr>
            <a:lvl2pPr marL="0" indent="0">
              <a:lnSpc>
                <a:spcPct val="100000"/>
              </a:lnSpc>
              <a:spcBef>
                <a:spcPts val="0"/>
              </a:spcBef>
              <a:buNone/>
              <a:defRPr sz="525" b="0">
                <a:solidFill>
                  <a:srgbClr val="000000"/>
                </a:solidFill>
              </a:defRPr>
            </a:lvl2pPr>
            <a:lvl3pPr marL="0" indent="0">
              <a:lnSpc>
                <a:spcPct val="100000"/>
              </a:lnSpc>
              <a:spcBef>
                <a:spcPts val="75"/>
              </a:spcBef>
              <a:buNone/>
              <a:defRPr sz="525" b="0" i="1">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p:txBody>
      </p:sp>
      <p:sp>
        <p:nvSpPr>
          <p:cNvPr id="73" name="Text Placeholder 21"/>
          <p:cNvSpPr>
            <a:spLocks noGrp="1"/>
          </p:cNvSpPr>
          <p:nvPr>
            <p:ph type="body" sz="quarter" idx="121"/>
          </p:nvPr>
        </p:nvSpPr>
        <p:spPr>
          <a:xfrm>
            <a:off x="5439814" y="2618232"/>
            <a:ext cx="1584000" cy="182880"/>
          </a:xfrm>
          <a:prstGeom prst="rect">
            <a:avLst/>
          </a:prstGeom>
          <a:solidFill>
            <a:srgbClr val="FFFFFF"/>
          </a:solidFill>
          <a:ln w="9525">
            <a:solidFill>
              <a:srgbClr val="C0C0C0"/>
            </a:solidFill>
          </a:ln>
          <a:effectLst/>
        </p:spPr>
        <p:txBody>
          <a:bodyPr lIns="91440" tIns="0" rIns="91440" bIns="0" anchor="ctr" anchorCtr="0">
            <a:noAutofit/>
          </a:bodyPr>
          <a:lstStyle>
            <a:lvl1pPr marL="0" indent="0">
              <a:lnSpc>
                <a:spcPct val="100000"/>
              </a:lnSpc>
              <a:spcBef>
                <a:spcPts val="0"/>
              </a:spcBef>
              <a:buNone/>
              <a:defRPr sz="525" b="1" i="1"/>
            </a:lvl1pPr>
            <a:lvl2pPr marL="0" indent="0">
              <a:lnSpc>
                <a:spcPct val="100000"/>
              </a:lnSpc>
              <a:spcBef>
                <a:spcPts val="0"/>
              </a:spcBef>
              <a:buNone/>
              <a:defRPr sz="525" b="0">
                <a:solidFill>
                  <a:srgbClr val="000000"/>
                </a:solidFill>
              </a:defRPr>
            </a:lvl2pPr>
            <a:lvl3pPr marL="0" indent="0">
              <a:lnSpc>
                <a:spcPct val="100000"/>
              </a:lnSpc>
              <a:spcBef>
                <a:spcPts val="75"/>
              </a:spcBef>
              <a:buNone/>
              <a:defRPr sz="525" b="0" i="1">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p:txBody>
      </p:sp>
      <p:sp>
        <p:nvSpPr>
          <p:cNvPr id="74" name="Text Placeholder 21"/>
          <p:cNvSpPr>
            <a:spLocks noGrp="1"/>
          </p:cNvSpPr>
          <p:nvPr>
            <p:ph type="body" sz="quarter" idx="122"/>
          </p:nvPr>
        </p:nvSpPr>
        <p:spPr>
          <a:xfrm>
            <a:off x="7102800" y="2618232"/>
            <a:ext cx="1584000" cy="182880"/>
          </a:xfrm>
          <a:prstGeom prst="rect">
            <a:avLst/>
          </a:prstGeom>
          <a:solidFill>
            <a:srgbClr val="FFFFFF"/>
          </a:solidFill>
          <a:ln w="9525">
            <a:solidFill>
              <a:srgbClr val="C0C0C0"/>
            </a:solidFill>
          </a:ln>
          <a:effectLst/>
        </p:spPr>
        <p:txBody>
          <a:bodyPr lIns="91440" tIns="0" rIns="91440" bIns="0" anchor="ctr" anchorCtr="0">
            <a:noAutofit/>
          </a:bodyPr>
          <a:lstStyle>
            <a:lvl1pPr marL="0" indent="0">
              <a:lnSpc>
                <a:spcPct val="100000"/>
              </a:lnSpc>
              <a:spcBef>
                <a:spcPts val="0"/>
              </a:spcBef>
              <a:buNone/>
              <a:defRPr sz="525" b="1" i="1"/>
            </a:lvl1pPr>
            <a:lvl2pPr marL="0" indent="0">
              <a:lnSpc>
                <a:spcPct val="100000"/>
              </a:lnSpc>
              <a:spcBef>
                <a:spcPts val="0"/>
              </a:spcBef>
              <a:buNone/>
              <a:defRPr sz="525" b="0">
                <a:solidFill>
                  <a:srgbClr val="000000"/>
                </a:solidFill>
              </a:defRPr>
            </a:lvl2pPr>
            <a:lvl3pPr marL="0" indent="0">
              <a:lnSpc>
                <a:spcPct val="100000"/>
              </a:lnSpc>
              <a:spcBef>
                <a:spcPts val="75"/>
              </a:spcBef>
              <a:buNone/>
              <a:defRPr sz="525" b="0" i="1">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p:txBody>
      </p:sp>
      <p:sp>
        <p:nvSpPr>
          <p:cNvPr id="75" name="Text Placeholder 21"/>
          <p:cNvSpPr>
            <a:spLocks noGrp="1"/>
          </p:cNvSpPr>
          <p:nvPr>
            <p:ph type="body" sz="quarter" idx="123"/>
          </p:nvPr>
        </p:nvSpPr>
        <p:spPr>
          <a:xfrm>
            <a:off x="2113838" y="4313682"/>
            <a:ext cx="1584000" cy="182880"/>
          </a:xfrm>
          <a:prstGeom prst="rect">
            <a:avLst/>
          </a:prstGeom>
          <a:solidFill>
            <a:srgbClr val="FFFFFF"/>
          </a:solidFill>
          <a:ln w="9525">
            <a:solidFill>
              <a:srgbClr val="C0C0C0"/>
            </a:solidFill>
          </a:ln>
          <a:effectLst/>
        </p:spPr>
        <p:txBody>
          <a:bodyPr lIns="91440" tIns="0" rIns="91440" bIns="0" anchor="ctr" anchorCtr="0">
            <a:noAutofit/>
          </a:bodyPr>
          <a:lstStyle>
            <a:lvl1pPr marL="0" indent="0">
              <a:lnSpc>
                <a:spcPct val="100000"/>
              </a:lnSpc>
              <a:spcBef>
                <a:spcPts val="450"/>
              </a:spcBef>
              <a:buNone/>
              <a:defRPr sz="525" b="1" i="1"/>
            </a:lvl1pPr>
            <a:lvl2pPr marL="0" indent="0">
              <a:lnSpc>
                <a:spcPct val="100000"/>
              </a:lnSpc>
              <a:spcBef>
                <a:spcPts val="0"/>
              </a:spcBef>
              <a:buNone/>
              <a:defRPr sz="525" b="0">
                <a:solidFill>
                  <a:srgbClr val="000000"/>
                </a:solidFill>
              </a:defRPr>
            </a:lvl2pPr>
            <a:lvl3pPr marL="0" indent="0">
              <a:lnSpc>
                <a:spcPct val="100000"/>
              </a:lnSpc>
              <a:spcBef>
                <a:spcPts val="75"/>
              </a:spcBef>
              <a:buNone/>
              <a:defRPr sz="525" b="0" i="1">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p:txBody>
      </p:sp>
      <p:sp>
        <p:nvSpPr>
          <p:cNvPr id="76" name="Text Placeholder 21"/>
          <p:cNvSpPr>
            <a:spLocks noGrp="1"/>
          </p:cNvSpPr>
          <p:nvPr>
            <p:ph type="body" sz="quarter" idx="124"/>
          </p:nvPr>
        </p:nvSpPr>
        <p:spPr>
          <a:xfrm>
            <a:off x="2113838" y="6024245"/>
            <a:ext cx="1584000" cy="182880"/>
          </a:xfrm>
          <a:prstGeom prst="rect">
            <a:avLst/>
          </a:prstGeom>
          <a:solidFill>
            <a:srgbClr val="FFFFFF"/>
          </a:solidFill>
          <a:ln w="9525">
            <a:solidFill>
              <a:srgbClr val="C0C0C0"/>
            </a:solidFill>
          </a:ln>
          <a:effectLst/>
        </p:spPr>
        <p:txBody>
          <a:bodyPr lIns="91440" tIns="0" rIns="91440" bIns="0" anchor="ctr" anchorCtr="0">
            <a:noAutofit/>
          </a:bodyPr>
          <a:lstStyle>
            <a:lvl1pPr marL="0" indent="0">
              <a:lnSpc>
                <a:spcPct val="100000"/>
              </a:lnSpc>
              <a:spcBef>
                <a:spcPts val="450"/>
              </a:spcBef>
              <a:buNone/>
              <a:defRPr sz="525" b="1" i="1"/>
            </a:lvl1pPr>
            <a:lvl2pPr marL="0" indent="0">
              <a:lnSpc>
                <a:spcPct val="100000"/>
              </a:lnSpc>
              <a:spcBef>
                <a:spcPts val="0"/>
              </a:spcBef>
              <a:buNone/>
              <a:defRPr sz="525" b="0">
                <a:solidFill>
                  <a:srgbClr val="000000"/>
                </a:solidFill>
              </a:defRPr>
            </a:lvl2pPr>
            <a:lvl3pPr marL="0" indent="0">
              <a:lnSpc>
                <a:spcPct val="100000"/>
              </a:lnSpc>
              <a:spcBef>
                <a:spcPts val="75"/>
              </a:spcBef>
              <a:buNone/>
              <a:defRPr sz="525" b="0" i="1">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p:txBody>
      </p:sp>
      <p:sp>
        <p:nvSpPr>
          <p:cNvPr id="77" name="Text Placeholder 21"/>
          <p:cNvSpPr>
            <a:spLocks noGrp="1"/>
          </p:cNvSpPr>
          <p:nvPr>
            <p:ph type="body" sz="quarter" idx="125"/>
          </p:nvPr>
        </p:nvSpPr>
        <p:spPr>
          <a:xfrm>
            <a:off x="3776826" y="4313682"/>
            <a:ext cx="1584000" cy="182880"/>
          </a:xfrm>
          <a:prstGeom prst="rect">
            <a:avLst/>
          </a:prstGeom>
          <a:solidFill>
            <a:srgbClr val="FFFFFF"/>
          </a:solidFill>
          <a:ln w="9525">
            <a:solidFill>
              <a:srgbClr val="C0C0C0"/>
            </a:solidFill>
          </a:ln>
          <a:effectLst/>
        </p:spPr>
        <p:txBody>
          <a:bodyPr lIns="91440" tIns="0" rIns="91440" bIns="0" anchor="ctr" anchorCtr="0">
            <a:noAutofit/>
          </a:bodyPr>
          <a:lstStyle>
            <a:lvl1pPr marL="0" indent="0">
              <a:lnSpc>
                <a:spcPct val="100000"/>
              </a:lnSpc>
              <a:spcBef>
                <a:spcPts val="450"/>
              </a:spcBef>
              <a:buNone/>
              <a:defRPr sz="525" b="1" i="1"/>
            </a:lvl1pPr>
            <a:lvl2pPr marL="0" indent="0">
              <a:lnSpc>
                <a:spcPct val="100000"/>
              </a:lnSpc>
              <a:spcBef>
                <a:spcPts val="0"/>
              </a:spcBef>
              <a:buNone/>
              <a:defRPr sz="525" b="0">
                <a:solidFill>
                  <a:srgbClr val="000000"/>
                </a:solidFill>
              </a:defRPr>
            </a:lvl2pPr>
            <a:lvl3pPr marL="0" indent="0">
              <a:lnSpc>
                <a:spcPct val="100000"/>
              </a:lnSpc>
              <a:spcBef>
                <a:spcPts val="75"/>
              </a:spcBef>
              <a:buNone/>
              <a:defRPr sz="525" b="0" i="1">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p:txBody>
      </p:sp>
      <p:sp>
        <p:nvSpPr>
          <p:cNvPr id="78" name="Text Placeholder 21"/>
          <p:cNvSpPr>
            <a:spLocks noGrp="1"/>
          </p:cNvSpPr>
          <p:nvPr>
            <p:ph type="body" sz="quarter" idx="126"/>
          </p:nvPr>
        </p:nvSpPr>
        <p:spPr>
          <a:xfrm>
            <a:off x="3776826" y="6024245"/>
            <a:ext cx="1584000" cy="182880"/>
          </a:xfrm>
          <a:prstGeom prst="rect">
            <a:avLst/>
          </a:prstGeom>
          <a:solidFill>
            <a:srgbClr val="FFFFFF"/>
          </a:solidFill>
          <a:ln w="9525">
            <a:solidFill>
              <a:srgbClr val="C0C0C0"/>
            </a:solidFill>
          </a:ln>
          <a:effectLst/>
        </p:spPr>
        <p:txBody>
          <a:bodyPr lIns="91440" tIns="0" rIns="91440" bIns="0" anchor="ctr" anchorCtr="0">
            <a:noAutofit/>
          </a:bodyPr>
          <a:lstStyle>
            <a:lvl1pPr marL="0" indent="0">
              <a:lnSpc>
                <a:spcPct val="100000"/>
              </a:lnSpc>
              <a:spcBef>
                <a:spcPts val="450"/>
              </a:spcBef>
              <a:buNone/>
              <a:defRPr sz="525" b="1" i="1"/>
            </a:lvl1pPr>
            <a:lvl2pPr marL="0" indent="0">
              <a:lnSpc>
                <a:spcPct val="100000"/>
              </a:lnSpc>
              <a:spcBef>
                <a:spcPts val="0"/>
              </a:spcBef>
              <a:buNone/>
              <a:defRPr sz="525" b="0">
                <a:solidFill>
                  <a:srgbClr val="000000"/>
                </a:solidFill>
              </a:defRPr>
            </a:lvl2pPr>
            <a:lvl3pPr marL="0" indent="0">
              <a:lnSpc>
                <a:spcPct val="100000"/>
              </a:lnSpc>
              <a:spcBef>
                <a:spcPts val="75"/>
              </a:spcBef>
              <a:buNone/>
              <a:defRPr sz="525" b="0" i="1">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p:txBody>
      </p:sp>
      <p:sp>
        <p:nvSpPr>
          <p:cNvPr id="79" name="Text Placeholder 21"/>
          <p:cNvSpPr>
            <a:spLocks noGrp="1"/>
          </p:cNvSpPr>
          <p:nvPr>
            <p:ph type="body" sz="quarter" idx="127"/>
          </p:nvPr>
        </p:nvSpPr>
        <p:spPr>
          <a:xfrm>
            <a:off x="5439814" y="4313682"/>
            <a:ext cx="1584000" cy="182880"/>
          </a:xfrm>
          <a:prstGeom prst="rect">
            <a:avLst/>
          </a:prstGeom>
          <a:solidFill>
            <a:srgbClr val="FFFFFF"/>
          </a:solidFill>
          <a:ln w="9525">
            <a:solidFill>
              <a:srgbClr val="C0C0C0"/>
            </a:solidFill>
          </a:ln>
          <a:effectLst/>
        </p:spPr>
        <p:txBody>
          <a:bodyPr lIns="91440" tIns="0" rIns="91440" bIns="0" anchor="ctr" anchorCtr="0">
            <a:noAutofit/>
          </a:bodyPr>
          <a:lstStyle>
            <a:lvl1pPr marL="0" indent="0">
              <a:lnSpc>
                <a:spcPct val="100000"/>
              </a:lnSpc>
              <a:spcBef>
                <a:spcPts val="450"/>
              </a:spcBef>
              <a:buNone/>
              <a:defRPr sz="525" b="1" i="1"/>
            </a:lvl1pPr>
            <a:lvl2pPr marL="0" indent="0">
              <a:lnSpc>
                <a:spcPct val="100000"/>
              </a:lnSpc>
              <a:spcBef>
                <a:spcPts val="0"/>
              </a:spcBef>
              <a:buNone/>
              <a:defRPr sz="525" b="0">
                <a:solidFill>
                  <a:srgbClr val="000000"/>
                </a:solidFill>
              </a:defRPr>
            </a:lvl2pPr>
            <a:lvl3pPr marL="0" indent="0">
              <a:lnSpc>
                <a:spcPct val="100000"/>
              </a:lnSpc>
              <a:spcBef>
                <a:spcPts val="75"/>
              </a:spcBef>
              <a:buNone/>
              <a:defRPr sz="525" b="0" i="1">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p:txBody>
      </p:sp>
      <p:sp>
        <p:nvSpPr>
          <p:cNvPr id="80" name="Text Placeholder 21"/>
          <p:cNvSpPr>
            <a:spLocks noGrp="1"/>
          </p:cNvSpPr>
          <p:nvPr>
            <p:ph type="body" sz="quarter" idx="128"/>
          </p:nvPr>
        </p:nvSpPr>
        <p:spPr>
          <a:xfrm>
            <a:off x="5439814" y="6024245"/>
            <a:ext cx="1584000" cy="182880"/>
          </a:xfrm>
          <a:prstGeom prst="rect">
            <a:avLst/>
          </a:prstGeom>
          <a:solidFill>
            <a:srgbClr val="FFFFFF"/>
          </a:solidFill>
          <a:ln w="9525">
            <a:solidFill>
              <a:srgbClr val="C0C0C0"/>
            </a:solidFill>
          </a:ln>
          <a:effectLst/>
        </p:spPr>
        <p:txBody>
          <a:bodyPr lIns="91440" tIns="0" rIns="91440" bIns="0" anchor="ctr" anchorCtr="0">
            <a:noAutofit/>
          </a:bodyPr>
          <a:lstStyle>
            <a:lvl1pPr marL="0" indent="0">
              <a:lnSpc>
                <a:spcPct val="100000"/>
              </a:lnSpc>
              <a:spcBef>
                <a:spcPts val="450"/>
              </a:spcBef>
              <a:buNone/>
              <a:defRPr sz="525" b="1" i="1"/>
            </a:lvl1pPr>
            <a:lvl2pPr marL="0" indent="0">
              <a:lnSpc>
                <a:spcPct val="100000"/>
              </a:lnSpc>
              <a:spcBef>
                <a:spcPts val="0"/>
              </a:spcBef>
              <a:buNone/>
              <a:defRPr sz="525" b="0">
                <a:solidFill>
                  <a:srgbClr val="000000"/>
                </a:solidFill>
              </a:defRPr>
            </a:lvl2pPr>
            <a:lvl3pPr marL="0" indent="0">
              <a:lnSpc>
                <a:spcPct val="100000"/>
              </a:lnSpc>
              <a:spcBef>
                <a:spcPts val="75"/>
              </a:spcBef>
              <a:buNone/>
              <a:defRPr sz="525" b="0" i="1">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p:txBody>
      </p:sp>
      <p:sp>
        <p:nvSpPr>
          <p:cNvPr id="81" name="Text Placeholder 21"/>
          <p:cNvSpPr>
            <a:spLocks noGrp="1"/>
          </p:cNvSpPr>
          <p:nvPr>
            <p:ph type="body" sz="quarter" idx="129"/>
          </p:nvPr>
        </p:nvSpPr>
        <p:spPr>
          <a:xfrm>
            <a:off x="7102800" y="4313682"/>
            <a:ext cx="1584000" cy="182880"/>
          </a:xfrm>
          <a:prstGeom prst="rect">
            <a:avLst/>
          </a:prstGeom>
          <a:solidFill>
            <a:srgbClr val="FFFFFF"/>
          </a:solidFill>
          <a:ln w="9525">
            <a:solidFill>
              <a:srgbClr val="C0C0C0"/>
            </a:solidFill>
          </a:ln>
          <a:effectLst/>
        </p:spPr>
        <p:txBody>
          <a:bodyPr lIns="91440" tIns="0" rIns="91440" bIns="0" anchor="ctr" anchorCtr="0">
            <a:noAutofit/>
          </a:bodyPr>
          <a:lstStyle>
            <a:lvl1pPr marL="0" indent="0">
              <a:lnSpc>
                <a:spcPct val="100000"/>
              </a:lnSpc>
              <a:spcBef>
                <a:spcPts val="450"/>
              </a:spcBef>
              <a:buNone/>
              <a:defRPr sz="525" b="1" i="1"/>
            </a:lvl1pPr>
            <a:lvl2pPr marL="0" indent="0">
              <a:lnSpc>
                <a:spcPct val="100000"/>
              </a:lnSpc>
              <a:spcBef>
                <a:spcPts val="0"/>
              </a:spcBef>
              <a:buNone/>
              <a:defRPr sz="525" b="0">
                <a:solidFill>
                  <a:srgbClr val="000000"/>
                </a:solidFill>
              </a:defRPr>
            </a:lvl2pPr>
            <a:lvl3pPr marL="0" indent="0">
              <a:lnSpc>
                <a:spcPct val="100000"/>
              </a:lnSpc>
              <a:spcBef>
                <a:spcPts val="75"/>
              </a:spcBef>
              <a:buNone/>
              <a:defRPr sz="525" b="0" i="1">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p:txBody>
      </p:sp>
      <p:sp>
        <p:nvSpPr>
          <p:cNvPr id="82" name="Text Placeholder 21"/>
          <p:cNvSpPr>
            <a:spLocks noGrp="1"/>
          </p:cNvSpPr>
          <p:nvPr>
            <p:ph type="body" sz="quarter" idx="130"/>
          </p:nvPr>
        </p:nvSpPr>
        <p:spPr>
          <a:xfrm>
            <a:off x="7102800" y="6024245"/>
            <a:ext cx="1584000" cy="182880"/>
          </a:xfrm>
          <a:prstGeom prst="rect">
            <a:avLst/>
          </a:prstGeom>
          <a:solidFill>
            <a:srgbClr val="FFFFFF"/>
          </a:solidFill>
          <a:ln w="9525">
            <a:solidFill>
              <a:srgbClr val="C0C0C0"/>
            </a:solidFill>
          </a:ln>
          <a:effectLst/>
        </p:spPr>
        <p:txBody>
          <a:bodyPr lIns="91440" tIns="0" rIns="91440" bIns="0" anchor="ctr" anchorCtr="0">
            <a:noAutofit/>
          </a:bodyPr>
          <a:lstStyle>
            <a:lvl1pPr marL="0" indent="0">
              <a:lnSpc>
                <a:spcPct val="100000"/>
              </a:lnSpc>
              <a:spcBef>
                <a:spcPts val="450"/>
              </a:spcBef>
              <a:buNone/>
              <a:defRPr sz="525" b="1" i="1"/>
            </a:lvl1pPr>
            <a:lvl2pPr marL="0" indent="0">
              <a:lnSpc>
                <a:spcPct val="100000"/>
              </a:lnSpc>
              <a:spcBef>
                <a:spcPts val="0"/>
              </a:spcBef>
              <a:buNone/>
              <a:defRPr sz="525" b="0">
                <a:solidFill>
                  <a:srgbClr val="000000"/>
                </a:solidFill>
              </a:defRPr>
            </a:lvl2pPr>
            <a:lvl3pPr marL="0" indent="0">
              <a:lnSpc>
                <a:spcPct val="100000"/>
              </a:lnSpc>
              <a:spcBef>
                <a:spcPts val="75"/>
              </a:spcBef>
              <a:buNone/>
              <a:defRPr sz="525" b="0" i="1">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p:txBody>
      </p:sp>
      <p:sp>
        <p:nvSpPr>
          <p:cNvPr id="36" name="Rectangle 2"/>
          <p:cNvSpPr>
            <a:spLocks noGrp="1" noChangeArrowheads="1"/>
          </p:cNvSpPr>
          <p:nvPr>
            <p:ph type="title"/>
          </p:nvPr>
        </p:nvSpPr>
        <p:spPr bwMode="gray">
          <a:xfrm>
            <a:off x="447676"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33" name="Slide Number Placeholder 9"/>
          <p:cNvSpPr>
            <a:spLocks noGrp="1"/>
          </p:cNvSpPr>
          <p:nvPr>
            <p:ph type="sldNum" sz="quarter" idx="131"/>
          </p:nvPr>
        </p:nvSpPr>
        <p:spPr/>
        <p:txBody>
          <a:bodyPr/>
          <a:lstStyle>
            <a:lvl1pPr>
              <a:defRPr/>
            </a:lvl1pPr>
          </a:lstStyle>
          <a:p>
            <a:fld id="{44A3DAED-98CA-ED44-BD8D-010557C4E8AD}" type="slidenum">
              <a:rPr lang="en-US" altLang="en-US"/>
              <a:pPr/>
              <a:t>‹#›</a:t>
            </a:fld>
            <a:endParaRPr lang="en-US" altLang="en-US"/>
          </a:p>
        </p:txBody>
      </p:sp>
      <p:sp>
        <p:nvSpPr>
          <p:cNvPr id="34" name="Footer Placeholder 12"/>
          <p:cNvSpPr>
            <a:spLocks noGrp="1"/>
          </p:cNvSpPr>
          <p:nvPr>
            <p:ph type="ftr" sz="quarter" idx="132"/>
          </p:nvPr>
        </p:nvSpPr>
        <p:spPr/>
        <p:txBody>
          <a:bodyPr/>
          <a:lstStyle>
            <a:lvl1pPr>
              <a:defRPr/>
            </a:lvl1pPr>
          </a:lstStyle>
          <a:p>
            <a:pPr>
              <a:defRPr/>
            </a:pPr>
            <a:r>
              <a:rPr lang="en-US"/>
              <a:t>Interest Rate and Credit Risks</a:t>
            </a:r>
          </a:p>
        </p:txBody>
      </p:sp>
    </p:spTree>
    <p:extLst>
      <p:ext uri="{BB962C8B-B14F-4D97-AF65-F5344CB8AC3E}">
        <p14:creationId xmlns:p14="http://schemas.microsoft.com/office/powerpoint/2010/main" val="132196735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ombstone - AWARDS V2">
    <p:spTree>
      <p:nvGrpSpPr>
        <p:cNvPr id="1" name=""/>
        <p:cNvGrpSpPr/>
        <p:nvPr/>
      </p:nvGrpSpPr>
      <p:grpSpPr>
        <a:xfrm>
          <a:off x="0" y="0"/>
          <a:ext cx="0" cy="0"/>
          <a:chOff x="0" y="0"/>
          <a:chExt cx="0" cy="0"/>
        </a:xfrm>
      </p:grpSpPr>
      <p:sp>
        <p:nvSpPr>
          <p:cNvPr id="6" name="Text Placeholder 21"/>
          <p:cNvSpPr>
            <a:spLocks noGrp="1"/>
          </p:cNvSpPr>
          <p:nvPr>
            <p:ph type="body" sz="quarter" idx="106"/>
          </p:nvPr>
        </p:nvSpPr>
        <p:spPr>
          <a:xfrm>
            <a:off x="450850" y="2914650"/>
            <a:ext cx="1584000" cy="1296000"/>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a:lvl1pPr>
            <a:lvl2pPr marL="0" indent="0">
              <a:lnSpc>
                <a:spcPct val="100000"/>
              </a:lnSpc>
              <a:spcBef>
                <a:spcPts val="75"/>
              </a:spcBef>
              <a:buNone/>
              <a:defRPr sz="525" b="0">
                <a:solidFill>
                  <a:srgbClr val="808080"/>
                </a:solidFill>
              </a:defRPr>
            </a:lvl2pPr>
            <a:lvl3pPr marL="0" indent="0">
              <a:lnSpc>
                <a:spcPct val="100000"/>
              </a:lnSpc>
              <a:spcBef>
                <a:spcPts val="75"/>
              </a:spcBef>
              <a:buNone/>
              <a:defRPr sz="525" b="0">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1"/>
          <p:cNvSpPr>
            <a:spLocks noGrp="1"/>
          </p:cNvSpPr>
          <p:nvPr>
            <p:ph type="body" sz="quarter" idx="107"/>
          </p:nvPr>
        </p:nvSpPr>
        <p:spPr>
          <a:xfrm>
            <a:off x="450850" y="4622800"/>
            <a:ext cx="1584000" cy="1296000"/>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a:lvl1pPr>
            <a:lvl2pPr marL="0" indent="0">
              <a:lnSpc>
                <a:spcPct val="100000"/>
              </a:lnSpc>
              <a:spcBef>
                <a:spcPts val="75"/>
              </a:spcBef>
              <a:buNone/>
              <a:defRPr sz="525" b="0">
                <a:solidFill>
                  <a:srgbClr val="808080"/>
                </a:solidFill>
              </a:defRPr>
            </a:lvl2pPr>
            <a:lvl3pPr marL="0" indent="0">
              <a:lnSpc>
                <a:spcPct val="100000"/>
              </a:lnSpc>
              <a:spcBef>
                <a:spcPts val="75"/>
              </a:spcBef>
              <a:buNone/>
              <a:defRPr sz="525" b="0">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1"/>
          <p:cNvSpPr>
            <a:spLocks noGrp="1"/>
          </p:cNvSpPr>
          <p:nvPr>
            <p:ph type="body" sz="quarter" idx="101"/>
          </p:nvPr>
        </p:nvSpPr>
        <p:spPr>
          <a:xfrm>
            <a:off x="450850" y="1219200"/>
            <a:ext cx="1584000" cy="1295400"/>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a:lvl1pPr>
            <a:lvl2pPr marL="0" indent="0" algn="l" defTabSz="685800" rtl="0" eaLnBrk="1" latinLnBrk="0" hangingPunct="1">
              <a:lnSpc>
                <a:spcPct val="100000"/>
              </a:lnSpc>
              <a:spcBef>
                <a:spcPts val="75"/>
              </a:spcBef>
              <a:buClr>
                <a:srgbClr val="9E3039"/>
              </a:buClr>
              <a:buFont typeface="Arial" pitchFamily="34" charset="0"/>
              <a:buNone/>
              <a:defRPr kumimoji="0" lang="en-US" sz="525" b="0" i="0" u="none" strike="noStrike" kern="1200" cap="none" spc="0" normalizeH="0" baseline="0" noProof="0" dirty="0" smtClean="0">
                <a:ln>
                  <a:noFill/>
                </a:ln>
                <a:solidFill>
                  <a:srgbClr val="808080"/>
                </a:solidFill>
                <a:effectLst/>
                <a:uLnTx/>
                <a:uFillTx/>
                <a:latin typeface="+mn-lt"/>
                <a:ea typeface="+mn-ea"/>
                <a:cs typeface="+mn-cs"/>
              </a:defRPr>
            </a:lvl2pPr>
            <a:lvl3pPr marL="0" indent="0" algn="l" defTabSz="685800" rtl="0" eaLnBrk="1" latinLnBrk="0" hangingPunct="1">
              <a:lnSpc>
                <a:spcPct val="100000"/>
              </a:lnSpc>
              <a:spcBef>
                <a:spcPts val="75"/>
              </a:spcBef>
              <a:buClr>
                <a:srgbClr val="9E3039"/>
              </a:buClr>
              <a:buFont typeface="Arial" pitchFamily="34" charset="0"/>
              <a:buNone/>
              <a:defRPr kumimoji="0" lang="en-US" sz="525" b="0" i="0" u="none" strike="noStrike" kern="1200" cap="none" spc="0" normalizeH="0" baseline="0" noProof="0" dirty="0" smtClean="0">
                <a:ln>
                  <a:noFill/>
                </a:ln>
                <a:solidFill>
                  <a:srgbClr val="808080"/>
                </a:solidFill>
                <a:effectLst/>
                <a:uLnTx/>
                <a:uFillTx/>
                <a:latin typeface="+mn-lt"/>
                <a:ea typeface="+mn-ea"/>
                <a:cs typeface="+mn-cs"/>
              </a:defRPr>
            </a:lvl3pPr>
            <a:lvl4pPr marL="0" indent="0" algn="l" defTabSz="685800" rtl="0" eaLnBrk="1" latinLnBrk="0" hangingPunct="1">
              <a:lnSpc>
                <a:spcPct val="100000"/>
              </a:lnSpc>
              <a:spcBef>
                <a:spcPts val="75"/>
              </a:spcBef>
              <a:buClr>
                <a:srgbClr val="9E3039"/>
              </a:buClr>
              <a:buFont typeface="Arial" pitchFamily="34" charset="0"/>
              <a:buNone/>
              <a:defRPr kumimoji="0" lang="en-US" sz="525" b="0" i="0" u="none" strike="noStrike" kern="1200" cap="none" spc="0" normalizeH="0" baseline="0" noProof="0" dirty="0" smtClean="0">
                <a:ln>
                  <a:noFill/>
                </a:ln>
                <a:solidFill>
                  <a:srgbClr val="808080"/>
                </a:solidFill>
                <a:effectLst/>
                <a:uLnTx/>
                <a:uFillTx/>
                <a:latin typeface="+mn-lt"/>
                <a:ea typeface="+mn-ea"/>
                <a:cs typeface="+mn-cs"/>
              </a:defRPr>
            </a:lvl4pPr>
            <a:lvl5pPr marL="0" indent="0" algn="l" defTabSz="685800" rtl="0" eaLnBrk="1" latinLnBrk="0" hangingPunct="1">
              <a:lnSpc>
                <a:spcPct val="100000"/>
              </a:lnSpc>
              <a:spcBef>
                <a:spcPts val="75"/>
              </a:spcBef>
              <a:buClr>
                <a:srgbClr val="9E3039"/>
              </a:buClr>
              <a:buFont typeface="Arial" pitchFamily="34" charset="0"/>
              <a:buNone/>
              <a:defRPr kumimoji="0" lang="en-US" sz="525" b="0" i="0" u="none" strike="noStrike" kern="1200" cap="none" spc="0" normalizeH="0" baseline="0" noProof="0" dirty="0">
                <a:ln>
                  <a:noFill/>
                </a:ln>
                <a:solidFill>
                  <a:srgbClr val="80808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21"/>
          <p:cNvSpPr>
            <a:spLocks noGrp="1"/>
          </p:cNvSpPr>
          <p:nvPr>
            <p:ph type="body" sz="quarter" idx="102"/>
          </p:nvPr>
        </p:nvSpPr>
        <p:spPr>
          <a:xfrm>
            <a:off x="2113838" y="1219200"/>
            <a:ext cx="1584000" cy="1295400"/>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a:lvl1pPr>
            <a:lvl2pPr marL="0" indent="0">
              <a:lnSpc>
                <a:spcPct val="100000"/>
              </a:lnSpc>
              <a:spcBef>
                <a:spcPts val="75"/>
              </a:spcBef>
              <a:buNone/>
              <a:defRPr sz="525" b="0">
                <a:solidFill>
                  <a:srgbClr val="808080"/>
                </a:solidFill>
              </a:defRPr>
            </a:lvl2pPr>
            <a:lvl3pPr marL="0" indent="0">
              <a:lnSpc>
                <a:spcPct val="100000"/>
              </a:lnSpc>
              <a:spcBef>
                <a:spcPts val="75"/>
              </a:spcBef>
              <a:buNone/>
              <a:defRPr sz="525" b="0">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21"/>
          <p:cNvSpPr>
            <a:spLocks noGrp="1"/>
          </p:cNvSpPr>
          <p:nvPr>
            <p:ph type="body" sz="quarter" idx="103"/>
          </p:nvPr>
        </p:nvSpPr>
        <p:spPr>
          <a:xfrm>
            <a:off x="3776826" y="1219200"/>
            <a:ext cx="1584000" cy="1295400"/>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a:lvl1pPr>
            <a:lvl2pPr marL="0" indent="0">
              <a:lnSpc>
                <a:spcPct val="100000"/>
              </a:lnSpc>
              <a:spcBef>
                <a:spcPts val="75"/>
              </a:spcBef>
              <a:buNone/>
              <a:defRPr sz="525" b="0">
                <a:solidFill>
                  <a:srgbClr val="808080"/>
                </a:solidFill>
              </a:defRPr>
            </a:lvl2pPr>
            <a:lvl3pPr marL="0" indent="0">
              <a:lnSpc>
                <a:spcPct val="100000"/>
              </a:lnSpc>
              <a:spcBef>
                <a:spcPts val="75"/>
              </a:spcBef>
              <a:buNone/>
              <a:defRPr sz="525" b="0">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21"/>
          <p:cNvSpPr>
            <a:spLocks noGrp="1"/>
          </p:cNvSpPr>
          <p:nvPr>
            <p:ph type="body" sz="quarter" idx="104"/>
          </p:nvPr>
        </p:nvSpPr>
        <p:spPr>
          <a:xfrm>
            <a:off x="5439814" y="1219200"/>
            <a:ext cx="1584000" cy="1295400"/>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a:lvl1pPr>
            <a:lvl2pPr marL="0" indent="0">
              <a:lnSpc>
                <a:spcPct val="100000"/>
              </a:lnSpc>
              <a:spcBef>
                <a:spcPts val="75"/>
              </a:spcBef>
              <a:buNone/>
              <a:defRPr sz="525" b="0">
                <a:solidFill>
                  <a:srgbClr val="808080"/>
                </a:solidFill>
              </a:defRPr>
            </a:lvl2pPr>
            <a:lvl3pPr marL="0" indent="0">
              <a:lnSpc>
                <a:spcPct val="100000"/>
              </a:lnSpc>
              <a:spcBef>
                <a:spcPts val="75"/>
              </a:spcBef>
              <a:buNone/>
              <a:defRPr sz="525" b="0">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21"/>
          <p:cNvSpPr>
            <a:spLocks noGrp="1"/>
          </p:cNvSpPr>
          <p:nvPr>
            <p:ph type="body" sz="quarter" idx="105"/>
          </p:nvPr>
        </p:nvSpPr>
        <p:spPr>
          <a:xfrm>
            <a:off x="7102800" y="1219200"/>
            <a:ext cx="1584000" cy="1295400"/>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a:lvl1pPr>
            <a:lvl2pPr marL="0" indent="0">
              <a:lnSpc>
                <a:spcPct val="100000"/>
              </a:lnSpc>
              <a:spcBef>
                <a:spcPts val="75"/>
              </a:spcBef>
              <a:buNone/>
              <a:defRPr sz="525" b="0">
                <a:solidFill>
                  <a:srgbClr val="808080"/>
                </a:solidFill>
              </a:defRPr>
            </a:lvl2pPr>
            <a:lvl3pPr marL="0" indent="0">
              <a:lnSpc>
                <a:spcPct val="100000"/>
              </a:lnSpc>
              <a:spcBef>
                <a:spcPts val="75"/>
              </a:spcBef>
              <a:buNone/>
              <a:defRPr sz="525" b="0">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21"/>
          <p:cNvSpPr>
            <a:spLocks noGrp="1"/>
          </p:cNvSpPr>
          <p:nvPr>
            <p:ph type="body" sz="quarter" idx="108"/>
          </p:nvPr>
        </p:nvSpPr>
        <p:spPr>
          <a:xfrm>
            <a:off x="2113838" y="2914650"/>
            <a:ext cx="1584000" cy="1296000"/>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a:lvl1pPr>
            <a:lvl2pPr marL="0" indent="0">
              <a:lnSpc>
                <a:spcPct val="100000"/>
              </a:lnSpc>
              <a:spcBef>
                <a:spcPts val="75"/>
              </a:spcBef>
              <a:buNone/>
              <a:defRPr sz="525" b="0">
                <a:solidFill>
                  <a:srgbClr val="808080"/>
                </a:solidFill>
              </a:defRPr>
            </a:lvl2pPr>
            <a:lvl3pPr marL="0" indent="0">
              <a:lnSpc>
                <a:spcPct val="100000"/>
              </a:lnSpc>
              <a:spcBef>
                <a:spcPts val="75"/>
              </a:spcBef>
              <a:buNone/>
              <a:defRPr sz="525" b="0">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21"/>
          <p:cNvSpPr>
            <a:spLocks noGrp="1"/>
          </p:cNvSpPr>
          <p:nvPr>
            <p:ph type="body" sz="quarter" idx="109"/>
          </p:nvPr>
        </p:nvSpPr>
        <p:spPr>
          <a:xfrm>
            <a:off x="2113838" y="4626864"/>
            <a:ext cx="1584000" cy="1296000"/>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a:lvl1pPr>
            <a:lvl2pPr marL="0" indent="0">
              <a:lnSpc>
                <a:spcPct val="100000"/>
              </a:lnSpc>
              <a:spcBef>
                <a:spcPts val="75"/>
              </a:spcBef>
              <a:buNone/>
              <a:defRPr sz="525" b="0">
                <a:solidFill>
                  <a:srgbClr val="808080"/>
                </a:solidFill>
              </a:defRPr>
            </a:lvl2pPr>
            <a:lvl3pPr marL="0" indent="0">
              <a:lnSpc>
                <a:spcPct val="100000"/>
              </a:lnSpc>
              <a:spcBef>
                <a:spcPts val="75"/>
              </a:spcBef>
              <a:buNone/>
              <a:defRPr sz="525" b="0">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 Placeholder 21"/>
          <p:cNvSpPr>
            <a:spLocks noGrp="1"/>
          </p:cNvSpPr>
          <p:nvPr>
            <p:ph type="body" sz="quarter" idx="110"/>
          </p:nvPr>
        </p:nvSpPr>
        <p:spPr>
          <a:xfrm>
            <a:off x="3776826" y="2914650"/>
            <a:ext cx="1584000" cy="1296000"/>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a:lvl1pPr>
            <a:lvl2pPr marL="0" indent="0">
              <a:lnSpc>
                <a:spcPct val="100000"/>
              </a:lnSpc>
              <a:spcBef>
                <a:spcPts val="75"/>
              </a:spcBef>
              <a:buNone/>
              <a:defRPr sz="525" b="0">
                <a:solidFill>
                  <a:srgbClr val="808080"/>
                </a:solidFill>
              </a:defRPr>
            </a:lvl2pPr>
            <a:lvl3pPr marL="0" indent="0">
              <a:lnSpc>
                <a:spcPct val="100000"/>
              </a:lnSpc>
              <a:spcBef>
                <a:spcPts val="75"/>
              </a:spcBef>
              <a:buNone/>
              <a:defRPr sz="525" b="0">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Text Placeholder 21"/>
          <p:cNvSpPr>
            <a:spLocks noGrp="1"/>
          </p:cNvSpPr>
          <p:nvPr>
            <p:ph type="body" sz="quarter" idx="111"/>
          </p:nvPr>
        </p:nvSpPr>
        <p:spPr>
          <a:xfrm>
            <a:off x="3776826" y="4626864"/>
            <a:ext cx="1584000" cy="1296000"/>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a:lvl1pPr>
            <a:lvl2pPr marL="0" indent="0">
              <a:lnSpc>
                <a:spcPct val="100000"/>
              </a:lnSpc>
              <a:spcBef>
                <a:spcPts val="75"/>
              </a:spcBef>
              <a:buNone/>
              <a:defRPr sz="525" b="0">
                <a:solidFill>
                  <a:srgbClr val="808080"/>
                </a:solidFill>
              </a:defRPr>
            </a:lvl2pPr>
            <a:lvl3pPr marL="0" indent="0">
              <a:lnSpc>
                <a:spcPct val="100000"/>
              </a:lnSpc>
              <a:spcBef>
                <a:spcPts val="75"/>
              </a:spcBef>
              <a:buNone/>
              <a:defRPr sz="525" b="0">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Text Placeholder 21"/>
          <p:cNvSpPr>
            <a:spLocks noGrp="1"/>
          </p:cNvSpPr>
          <p:nvPr>
            <p:ph type="body" sz="quarter" idx="112"/>
          </p:nvPr>
        </p:nvSpPr>
        <p:spPr>
          <a:xfrm>
            <a:off x="5439814" y="2914650"/>
            <a:ext cx="1584000" cy="1296000"/>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a:lvl1pPr>
            <a:lvl2pPr marL="0" indent="0">
              <a:lnSpc>
                <a:spcPct val="100000"/>
              </a:lnSpc>
              <a:spcBef>
                <a:spcPts val="75"/>
              </a:spcBef>
              <a:buNone/>
              <a:defRPr sz="525" b="0">
                <a:solidFill>
                  <a:srgbClr val="808080"/>
                </a:solidFill>
              </a:defRPr>
            </a:lvl2pPr>
            <a:lvl3pPr marL="0" indent="0">
              <a:lnSpc>
                <a:spcPct val="100000"/>
              </a:lnSpc>
              <a:spcBef>
                <a:spcPts val="75"/>
              </a:spcBef>
              <a:buNone/>
              <a:defRPr sz="525" b="0">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 Placeholder 21"/>
          <p:cNvSpPr>
            <a:spLocks noGrp="1"/>
          </p:cNvSpPr>
          <p:nvPr>
            <p:ph type="body" sz="quarter" idx="113"/>
          </p:nvPr>
        </p:nvSpPr>
        <p:spPr>
          <a:xfrm>
            <a:off x="5439814" y="4626864"/>
            <a:ext cx="1584000" cy="1296000"/>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a:lvl1pPr>
            <a:lvl2pPr marL="0" indent="0">
              <a:lnSpc>
                <a:spcPct val="100000"/>
              </a:lnSpc>
              <a:spcBef>
                <a:spcPts val="75"/>
              </a:spcBef>
              <a:buNone/>
              <a:defRPr sz="525" b="0">
                <a:solidFill>
                  <a:srgbClr val="808080"/>
                </a:solidFill>
              </a:defRPr>
            </a:lvl2pPr>
            <a:lvl3pPr marL="0" indent="0">
              <a:lnSpc>
                <a:spcPct val="100000"/>
              </a:lnSpc>
              <a:spcBef>
                <a:spcPts val="75"/>
              </a:spcBef>
              <a:buNone/>
              <a:defRPr sz="525" b="0">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21"/>
          <p:cNvSpPr>
            <a:spLocks noGrp="1"/>
          </p:cNvSpPr>
          <p:nvPr>
            <p:ph type="body" sz="quarter" idx="114"/>
          </p:nvPr>
        </p:nvSpPr>
        <p:spPr>
          <a:xfrm>
            <a:off x="7102800" y="2914650"/>
            <a:ext cx="1584000" cy="1296000"/>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a:lvl1pPr>
            <a:lvl2pPr marL="0" indent="0">
              <a:lnSpc>
                <a:spcPct val="100000"/>
              </a:lnSpc>
              <a:spcBef>
                <a:spcPts val="75"/>
              </a:spcBef>
              <a:buNone/>
              <a:defRPr sz="525" b="0">
                <a:solidFill>
                  <a:srgbClr val="808080"/>
                </a:solidFill>
              </a:defRPr>
            </a:lvl2pPr>
            <a:lvl3pPr marL="0" indent="0">
              <a:lnSpc>
                <a:spcPct val="100000"/>
              </a:lnSpc>
              <a:spcBef>
                <a:spcPts val="75"/>
              </a:spcBef>
              <a:buNone/>
              <a:defRPr sz="525" b="0">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0" name="Text Placeholder 21"/>
          <p:cNvSpPr>
            <a:spLocks noGrp="1"/>
          </p:cNvSpPr>
          <p:nvPr>
            <p:ph type="body" sz="quarter" idx="115"/>
          </p:nvPr>
        </p:nvSpPr>
        <p:spPr>
          <a:xfrm>
            <a:off x="7102800" y="4626864"/>
            <a:ext cx="1584000" cy="1296000"/>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a:lvl1pPr>
            <a:lvl2pPr marL="0" indent="0">
              <a:lnSpc>
                <a:spcPct val="100000"/>
              </a:lnSpc>
              <a:spcBef>
                <a:spcPts val="75"/>
              </a:spcBef>
              <a:buNone/>
              <a:defRPr sz="525" b="0">
                <a:solidFill>
                  <a:srgbClr val="808080"/>
                </a:solidFill>
              </a:defRPr>
            </a:lvl2pPr>
            <a:lvl3pPr marL="0" indent="0">
              <a:lnSpc>
                <a:spcPct val="100000"/>
              </a:lnSpc>
              <a:spcBef>
                <a:spcPts val="75"/>
              </a:spcBef>
              <a:buNone/>
              <a:defRPr sz="525" b="0">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21"/>
          <p:cNvSpPr>
            <a:spLocks noGrp="1"/>
          </p:cNvSpPr>
          <p:nvPr>
            <p:ph type="body" sz="quarter" idx="116"/>
          </p:nvPr>
        </p:nvSpPr>
        <p:spPr>
          <a:xfrm>
            <a:off x="450850" y="2512350"/>
            <a:ext cx="1584000" cy="28800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22" name="Text Placeholder 21"/>
          <p:cNvSpPr>
            <a:spLocks noGrp="1"/>
          </p:cNvSpPr>
          <p:nvPr>
            <p:ph type="body" sz="quarter" idx="117"/>
          </p:nvPr>
        </p:nvSpPr>
        <p:spPr>
          <a:xfrm>
            <a:off x="2113837" y="2514600"/>
            <a:ext cx="1584000" cy="28800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23" name="Text Placeholder 21"/>
          <p:cNvSpPr>
            <a:spLocks noGrp="1"/>
          </p:cNvSpPr>
          <p:nvPr>
            <p:ph type="body" sz="quarter" idx="118"/>
          </p:nvPr>
        </p:nvSpPr>
        <p:spPr>
          <a:xfrm>
            <a:off x="3776824" y="2514600"/>
            <a:ext cx="1584000" cy="28800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24" name="Text Placeholder 21"/>
          <p:cNvSpPr>
            <a:spLocks noGrp="1"/>
          </p:cNvSpPr>
          <p:nvPr>
            <p:ph type="body" sz="quarter" idx="119"/>
          </p:nvPr>
        </p:nvSpPr>
        <p:spPr>
          <a:xfrm>
            <a:off x="5439811" y="2514600"/>
            <a:ext cx="1584000" cy="28800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25" name="Text Placeholder 21"/>
          <p:cNvSpPr>
            <a:spLocks noGrp="1"/>
          </p:cNvSpPr>
          <p:nvPr>
            <p:ph type="body" sz="quarter" idx="120"/>
          </p:nvPr>
        </p:nvSpPr>
        <p:spPr>
          <a:xfrm>
            <a:off x="7102800" y="2514600"/>
            <a:ext cx="1584000" cy="28800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26" name="Text Placeholder 21"/>
          <p:cNvSpPr>
            <a:spLocks noGrp="1"/>
          </p:cNvSpPr>
          <p:nvPr>
            <p:ph type="body" sz="quarter" idx="121"/>
          </p:nvPr>
        </p:nvSpPr>
        <p:spPr>
          <a:xfrm>
            <a:off x="450850" y="4210050"/>
            <a:ext cx="1584000" cy="28800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27" name="Text Placeholder 21"/>
          <p:cNvSpPr>
            <a:spLocks noGrp="1"/>
          </p:cNvSpPr>
          <p:nvPr>
            <p:ph type="body" sz="quarter" idx="122"/>
          </p:nvPr>
        </p:nvSpPr>
        <p:spPr>
          <a:xfrm>
            <a:off x="2113837" y="4210050"/>
            <a:ext cx="1584000" cy="28800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28" name="Text Placeholder 21"/>
          <p:cNvSpPr>
            <a:spLocks noGrp="1"/>
          </p:cNvSpPr>
          <p:nvPr>
            <p:ph type="body" sz="quarter" idx="123"/>
          </p:nvPr>
        </p:nvSpPr>
        <p:spPr>
          <a:xfrm>
            <a:off x="3776824" y="4210050"/>
            <a:ext cx="1584000" cy="28800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29" name="Text Placeholder 21"/>
          <p:cNvSpPr>
            <a:spLocks noGrp="1"/>
          </p:cNvSpPr>
          <p:nvPr>
            <p:ph type="body" sz="quarter" idx="124"/>
          </p:nvPr>
        </p:nvSpPr>
        <p:spPr>
          <a:xfrm>
            <a:off x="5439811" y="4210050"/>
            <a:ext cx="1584000" cy="28800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30" name="Text Placeholder 21"/>
          <p:cNvSpPr>
            <a:spLocks noGrp="1"/>
          </p:cNvSpPr>
          <p:nvPr>
            <p:ph type="body" sz="quarter" idx="125"/>
          </p:nvPr>
        </p:nvSpPr>
        <p:spPr>
          <a:xfrm>
            <a:off x="7102800" y="4210050"/>
            <a:ext cx="1584000" cy="28800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31" name="Text Placeholder 21"/>
          <p:cNvSpPr>
            <a:spLocks noGrp="1"/>
          </p:cNvSpPr>
          <p:nvPr>
            <p:ph type="body" sz="quarter" idx="126"/>
          </p:nvPr>
        </p:nvSpPr>
        <p:spPr>
          <a:xfrm>
            <a:off x="450850" y="5919125"/>
            <a:ext cx="1584000" cy="28800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32" name="Text Placeholder 21"/>
          <p:cNvSpPr>
            <a:spLocks noGrp="1"/>
          </p:cNvSpPr>
          <p:nvPr>
            <p:ph type="body" sz="quarter" idx="127"/>
          </p:nvPr>
        </p:nvSpPr>
        <p:spPr>
          <a:xfrm>
            <a:off x="2113837" y="5919125"/>
            <a:ext cx="1584000" cy="28800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33" name="Text Placeholder 21"/>
          <p:cNvSpPr>
            <a:spLocks noGrp="1"/>
          </p:cNvSpPr>
          <p:nvPr>
            <p:ph type="body" sz="quarter" idx="128"/>
          </p:nvPr>
        </p:nvSpPr>
        <p:spPr>
          <a:xfrm>
            <a:off x="3776824" y="5919125"/>
            <a:ext cx="1584000" cy="28800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34" name="Text Placeholder 21"/>
          <p:cNvSpPr>
            <a:spLocks noGrp="1"/>
          </p:cNvSpPr>
          <p:nvPr>
            <p:ph type="body" sz="quarter" idx="129"/>
          </p:nvPr>
        </p:nvSpPr>
        <p:spPr>
          <a:xfrm>
            <a:off x="5439811" y="5919125"/>
            <a:ext cx="1584000" cy="28800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35" name="Text Placeholder 21"/>
          <p:cNvSpPr>
            <a:spLocks noGrp="1"/>
          </p:cNvSpPr>
          <p:nvPr>
            <p:ph type="body" sz="quarter" idx="130"/>
          </p:nvPr>
        </p:nvSpPr>
        <p:spPr>
          <a:xfrm>
            <a:off x="7102800" y="5919125"/>
            <a:ext cx="1584000" cy="28800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37" name="Rectangle 2"/>
          <p:cNvSpPr>
            <a:spLocks noGrp="1" noChangeArrowheads="1"/>
          </p:cNvSpPr>
          <p:nvPr>
            <p:ph type="title"/>
          </p:nvPr>
        </p:nvSpPr>
        <p:spPr bwMode="gray">
          <a:xfrm>
            <a:off x="447676"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36" name="Slide Number Placeholder 9"/>
          <p:cNvSpPr>
            <a:spLocks noGrp="1"/>
          </p:cNvSpPr>
          <p:nvPr>
            <p:ph type="sldNum" sz="quarter" idx="131"/>
          </p:nvPr>
        </p:nvSpPr>
        <p:spPr/>
        <p:txBody>
          <a:bodyPr/>
          <a:lstStyle>
            <a:lvl1pPr>
              <a:defRPr/>
            </a:lvl1pPr>
          </a:lstStyle>
          <a:p>
            <a:fld id="{465CD288-24B3-4B48-8EA0-67784588A8A0}" type="slidenum">
              <a:rPr lang="en-US" altLang="en-US"/>
              <a:pPr/>
              <a:t>‹#›</a:t>
            </a:fld>
            <a:endParaRPr lang="en-US" altLang="en-US"/>
          </a:p>
        </p:txBody>
      </p:sp>
      <p:sp>
        <p:nvSpPr>
          <p:cNvPr id="38" name="Footer Placeholder 12"/>
          <p:cNvSpPr>
            <a:spLocks noGrp="1"/>
          </p:cNvSpPr>
          <p:nvPr>
            <p:ph type="ftr" sz="quarter" idx="132"/>
          </p:nvPr>
        </p:nvSpPr>
        <p:spPr/>
        <p:txBody>
          <a:bodyPr/>
          <a:lstStyle>
            <a:lvl1pPr>
              <a:defRPr/>
            </a:lvl1pPr>
          </a:lstStyle>
          <a:p>
            <a:pPr>
              <a:defRPr/>
            </a:pPr>
            <a:r>
              <a:rPr lang="en-US"/>
              <a:t>Interest Rate and Credit Risks</a:t>
            </a:r>
          </a:p>
        </p:txBody>
      </p:sp>
    </p:spTree>
    <p:extLst>
      <p:ext uri="{BB962C8B-B14F-4D97-AF65-F5344CB8AC3E}">
        <p14:creationId xmlns:p14="http://schemas.microsoft.com/office/powerpoint/2010/main" val="74736873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ombstone - AWARDS V3">
    <p:spTree>
      <p:nvGrpSpPr>
        <p:cNvPr id="1" name=""/>
        <p:cNvGrpSpPr/>
        <p:nvPr/>
      </p:nvGrpSpPr>
      <p:grpSpPr>
        <a:xfrm>
          <a:off x="0" y="0"/>
          <a:ext cx="0" cy="0"/>
          <a:chOff x="0" y="0"/>
          <a:chExt cx="0" cy="0"/>
        </a:xfrm>
      </p:grpSpPr>
      <p:sp>
        <p:nvSpPr>
          <p:cNvPr id="6" name="Text Placeholder 21"/>
          <p:cNvSpPr>
            <a:spLocks noGrp="1"/>
          </p:cNvSpPr>
          <p:nvPr>
            <p:ph type="body" sz="quarter" idx="106"/>
          </p:nvPr>
        </p:nvSpPr>
        <p:spPr>
          <a:xfrm>
            <a:off x="450850" y="2914650"/>
            <a:ext cx="1584000" cy="121615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225"/>
              </a:spcBef>
              <a:buNone/>
              <a:defRPr sz="600" b="1"/>
            </a:lvl1pPr>
            <a:lvl2pPr marL="0" indent="0">
              <a:lnSpc>
                <a:spcPct val="100000"/>
              </a:lnSpc>
              <a:spcBef>
                <a:spcPts val="0"/>
              </a:spcBef>
              <a:buNone/>
              <a:defRPr sz="525" b="0">
                <a:solidFill>
                  <a:srgbClr val="808080"/>
                </a:solidFill>
              </a:defRPr>
            </a:lvl2pPr>
            <a:lvl3pPr marL="0" indent="0">
              <a:lnSpc>
                <a:spcPct val="100000"/>
              </a:lnSpc>
              <a:spcBef>
                <a:spcPts val="0"/>
              </a:spcBef>
              <a:buNone/>
              <a:defRPr sz="525" b="0">
                <a:solidFill>
                  <a:srgbClr val="808080"/>
                </a:solidFill>
              </a:defRPr>
            </a:lvl3pPr>
            <a:lvl4pPr marL="0" indent="0">
              <a:lnSpc>
                <a:spcPct val="100000"/>
              </a:lnSpc>
              <a:spcBef>
                <a:spcPts val="0"/>
              </a:spcBef>
              <a:buNone/>
              <a:defRPr sz="525" b="0">
                <a:solidFill>
                  <a:srgbClr val="808080"/>
                </a:solidFill>
              </a:defRPr>
            </a:lvl4pPr>
            <a:lvl5pPr marL="0" indent="0">
              <a:lnSpc>
                <a:spcPct val="100000"/>
              </a:lnSpc>
              <a:spcBef>
                <a:spcPts val="0"/>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1"/>
          <p:cNvSpPr>
            <a:spLocks noGrp="1"/>
          </p:cNvSpPr>
          <p:nvPr>
            <p:ph type="body" sz="quarter" idx="107"/>
          </p:nvPr>
        </p:nvSpPr>
        <p:spPr>
          <a:xfrm>
            <a:off x="450850" y="4626864"/>
            <a:ext cx="1584000" cy="121615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225"/>
              </a:spcBef>
              <a:buNone/>
              <a:defRPr sz="600" b="1"/>
            </a:lvl1pPr>
            <a:lvl2pPr marL="0" indent="0">
              <a:lnSpc>
                <a:spcPct val="100000"/>
              </a:lnSpc>
              <a:spcBef>
                <a:spcPts val="0"/>
              </a:spcBef>
              <a:buNone/>
              <a:defRPr sz="525" b="0">
                <a:solidFill>
                  <a:srgbClr val="808080"/>
                </a:solidFill>
              </a:defRPr>
            </a:lvl2pPr>
            <a:lvl3pPr marL="0" indent="0">
              <a:lnSpc>
                <a:spcPct val="100000"/>
              </a:lnSpc>
              <a:spcBef>
                <a:spcPts val="0"/>
              </a:spcBef>
              <a:buNone/>
              <a:defRPr sz="525" b="0">
                <a:solidFill>
                  <a:srgbClr val="808080"/>
                </a:solidFill>
              </a:defRPr>
            </a:lvl3pPr>
            <a:lvl4pPr marL="0" indent="0">
              <a:lnSpc>
                <a:spcPct val="100000"/>
              </a:lnSpc>
              <a:spcBef>
                <a:spcPts val="0"/>
              </a:spcBef>
              <a:buNone/>
              <a:defRPr sz="525" b="0">
                <a:solidFill>
                  <a:srgbClr val="808080"/>
                </a:solidFill>
              </a:defRPr>
            </a:lvl4pPr>
            <a:lvl5pPr marL="0" indent="0">
              <a:lnSpc>
                <a:spcPct val="100000"/>
              </a:lnSpc>
              <a:spcBef>
                <a:spcPts val="0"/>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1"/>
          <p:cNvSpPr>
            <a:spLocks noGrp="1"/>
          </p:cNvSpPr>
          <p:nvPr>
            <p:ph type="body" sz="quarter" idx="101"/>
          </p:nvPr>
        </p:nvSpPr>
        <p:spPr>
          <a:xfrm>
            <a:off x="450850" y="1219200"/>
            <a:ext cx="1584000" cy="121615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225"/>
              </a:spcBef>
              <a:buNone/>
              <a:defRPr sz="600" b="1"/>
            </a:lvl1pPr>
            <a:lvl2pPr marL="0" indent="0" algn="l" defTabSz="685800" rtl="0" eaLnBrk="1" latinLnBrk="0" hangingPunct="1">
              <a:lnSpc>
                <a:spcPct val="100000"/>
              </a:lnSpc>
              <a:spcBef>
                <a:spcPts val="0"/>
              </a:spcBef>
              <a:buClr>
                <a:srgbClr val="9E3039"/>
              </a:buClr>
              <a:buFont typeface="Arial" pitchFamily="34" charset="0"/>
              <a:buNone/>
              <a:defRPr kumimoji="0" lang="en-US" sz="525" b="0" i="0" u="none" strike="noStrike" kern="1200" cap="none" spc="0" normalizeH="0" baseline="0" noProof="0" dirty="0" smtClean="0">
                <a:ln>
                  <a:noFill/>
                </a:ln>
                <a:solidFill>
                  <a:srgbClr val="808080"/>
                </a:solidFill>
                <a:effectLst/>
                <a:uLnTx/>
                <a:uFillTx/>
                <a:latin typeface="+mn-lt"/>
                <a:ea typeface="+mn-ea"/>
                <a:cs typeface="+mn-cs"/>
              </a:defRPr>
            </a:lvl2pPr>
            <a:lvl3pPr marL="0" indent="0" algn="l" defTabSz="685800" rtl="0" eaLnBrk="1" latinLnBrk="0" hangingPunct="1">
              <a:lnSpc>
                <a:spcPct val="100000"/>
              </a:lnSpc>
              <a:spcBef>
                <a:spcPts val="0"/>
              </a:spcBef>
              <a:buClr>
                <a:srgbClr val="9E3039"/>
              </a:buClr>
              <a:buFont typeface="Arial" pitchFamily="34" charset="0"/>
              <a:buNone/>
              <a:defRPr kumimoji="0" lang="en-US" sz="525" b="0" i="0" u="none" strike="noStrike" kern="1200" cap="none" spc="0" normalizeH="0" baseline="0" noProof="0" dirty="0" smtClean="0">
                <a:ln>
                  <a:noFill/>
                </a:ln>
                <a:solidFill>
                  <a:srgbClr val="808080"/>
                </a:solidFill>
                <a:effectLst/>
                <a:uLnTx/>
                <a:uFillTx/>
                <a:latin typeface="+mn-lt"/>
                <a:ea typeface="+mn-ea"/>
                <a:cs typeface="+mn-cs"/>
              </a:defRPr>
            </a:lvl3pPr>
            <a:lvl4pPr marL="0" indent="0" algn="l" defTabSz="685800" rtl="0" eaLnBrk="1" latinLnBrk="0" hangingPunct="1">
              <a:lnSpc>
                <a:spcPct val="100000"/>
              </a:lnSpc>
              <a:spcBef>
                <a:spcPts val="0"/>
              </a:spcBef>
              <a:buClr>
                <a:srgbClr val="9E3039"/>
              </a:buClr>
              <a:buFont typeface="Arial" pitchFamily="34" charset="0"/>
              <a:buNone/>
              <a:defRPr kumimoji="0" lang="en-US" sz="525" b="0" i="0" u="none" strike="noStrike" kern="1200" cap="none" spc="0" normalizeH="0" baseline="0" noProof="0" dirty="0" smtClean="0">
                <a:ln>
                  <a:noFill/>
                </a:ln>
                <a:solidFill>
                  <a:srgbClr val="808080"/>
                </a:solidFill>
                <a:effectLst/>
                <a:uLnTx/>
                <a:uFillTx/>
                <a:latin typeface="+mn-lt"/>
                <a:ea typeface="+mn-ea"/>
                <a:cs typeface="+mn-cs"/>
              </a:defRPr>
            </a:lvl4pPr>
            <a:lvl5pPr marL="0" indent="0" algn="l" defTabSz="685800" rtl="0" eaLnBrk="1" latinLnBrk="0" hangingPunct="1">
              <a:lnSpc>
                <a:spcPct val="100000"/>
              </a:lnSpc>
              <a:spcBef>
                <a:spcPts val="0"/>
              </a:spcBef>
              <a:buClr>
                <a:srgbClr val="9E3039"/>
              </a:buClr>
              <a:buFont typeface="Arial" pitchFamily="34" charset="0"/>
              <a:buNone/>
              <a:defRPr kumimoji="0" lang="en-US" sz="525" b="0" i="0" u="none" strike="noStrike" kern="1200" cap="none" spc="0" normalizeH="0" baseline="0" noProof="0" dirty="0">
                <a:ln>
                  <a:noFill/>
                </a:ln>
                <a:solidFill>
                  <a:srgbClr val="80808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21"/>
          <p:cNvSpPr>
            <a:spLocks noGrp="1"/>
          </p:cNvSpPr>
          <p:nvPr>
            <p:ph type="body" sz="quarter" idx="102"/>
          </p:nvPr>
        </p:nvSpPr>
        <p:spPr>
          <a:xfrm>
            <a:off x="2113838" y="1219200"/>
            <a:ext cx="1584000" cy="121615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225"/>
              </a:spcBef>
              <a:buNone/>
              <a:defRPr sz="600" b="1"/>
            </a:lvl1pPr>
            <a:lvl2pPr marL="0" indent="0">
              <a:lnSpc>
                <a:spcPct val="100000"/>
              </a:lnSpc>
              <a:spcBef>
                <a:spcPts val="0"/>
              </a:spcBef>
              <a:buNone/>
              <a:defRPr sz="525" b="0">
                <a:solidFill>
                  <a:srgbClr val="808080"/>
                </a:solidFill>
              </a:defRPr>
            </a:lvl2pPr>
            <a:lvl3pPr marL="0" indent="0">
              <a:lnSpc>
                <a:spcPct val="100000"/>
              </a:lnSpc>
              <a:spcBef>
                <a:spcPts val="0"/>
              </a:spcBef>
              <a:buNone/>
              <a:defRPr sz="525" b="0">
                <a:solidFill>
                  <a:srgbClr val="808080"/>
                </a:solidFill>
              </a:defRPr>
            </a:lvl3pPr>
            <a:lvl4pPr marL="0" indent="0">
              <a:lnSpc>
                <a:spcPct val="100000"/>
              </a:lnSpc>
              <a:spcBef>
                <a:spcPts val="0"/>
              </a:spcBef>
              <a:buNone/>
              <a:defRPr sz="525" b="0">
                <a:solidFill>
                  <a:srgbClr val="808080"/>
                </a:solidFill>
              </a:defRPr>
            </a:lvl4pPr>
            <a:lvl5pPr marL="0" indent="0">
              <a:lnSpc>
                <a:spcPct val="100000"/>
              </a:lnSpc>
              <a:spcBef>
                <a:spcPts val="0"/>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21"/>
          <p:cNvSpPr>
            <a:spLocks noGrp="1"/>
          </p:cNvSpPr>
          <p:nvPr>
            <p:ph type="body" sz="quarter" idx="103"/>
          </p:nvPr>
        </p:nvSpPr>
        <p:spPr>
          <a:xfrm>
            <a:off x="3776826" y="1219200"/>
            <a:ext cx="1584000" cy="121615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225"/>
              </a:spcBef>
              <a:buNone/>
              <a:defRPr sz="600" b="1"/>
            </a:lvl1pPr>
            <a:lvl2pPr marL="0" indent="0">
              <a:lnSpc>
                <a:spcPct val="100000"/>
              </a:lnSpc>
              <a:spcBef>
                <a:spcPts val="0"/>
              </a:spcBef>
              <a:buNone/>
              <a:defRPr sz="525" b="0">
                <a:solidFill>
                  <a:srgbClr val="808080"/>
                </a:solidFill>
              </a:defRPr>
            </a:lvl2pPr>
            <a:lvl3pPr marL="0" indent="0">
              <a:lnSpc>
                <a:spcPct val="100000"/>
              </a:lnSpc>
              <a:spcBef>
                <a:spcPts val="0"/>
              </a:spcBef>
              <a:buNone/>
              <a:defRPr sz="525" b="0">
                <a:solidFill>
                  <a:srgbClr val="808080"/>
                </a:solidFill>
              </a:defRPr>
            </a:lvl3pPr>
            <a:lvl4pPr marL="0" indent="0">
              <a:lnSpc>
                <a:spcPct val="100000"/>
              </a:lnSpc>
              <a:spcBef>
                <a:spcPts val="0"/>
              </a:spcBef>
              <a:buNone/>
              <a:defRPr sz="525" b="0">
                <a:solidFill>
                  <a:srgbClr val="808080"/>
                </a:solidFill>
              </a:defRPr>
            </a:lvl4pPr>
            <a:lvl5pPr marL="0" indent="0">
              <a:lnSpc>
                <a:spcPct val="100000"/>
              </a:lnSpc>
              <a:spcBef>
                <a:spcPts val="0"/>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21"/>
          <p:cNvSpPr>
            <a:spLocks noGrp="1"/>
          </p:cNvSpPr>
          <p:nvPr>
            <p:ph type="body" sz="quarter" idx="104"/>
          </p:nvPr>
        </p:nvSpPr>
        <p:spPr>
          <a:xfrm>
            <a:off x="5439814" y="1219200"/>
            <a:ext cx="1584000" cy="121615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225"/>
              </a:spcBef>
              <a:buNone/>
              <a:defRPr sz="600" b="1"/>
            </a:lvl1pPr>
            <a:lvl2pPr marL="0" indent="0">
              <a:lnSpc>
                <a:spcPct val="100000"/>
              </a:lnSpc>
              <a:spcBef>
                <a:spcPts val="0"/>
              </a:spcBef>
              <a:buNone/>
              <a:defRPr sz="525" b="0">
                <a:solidFill>
                  <a:srgbClr val="808080"/>
                </a:solidFill>
              </a:defRPr>
            </a:lvl2pPr>
            <a:lvl3pPr marL="0" indent="0">
              <a:lnSpc>
                <a:spcPct val="100000"/>
              </a:lnSpc>
              <a:spcBef>
                <a:spcPts val="0"/>
              </a:spcBef>
              <a:buNone/>
              <a:defRPr sz="525" b="0">
                <a:solidFill>
                  <a:srgbClr val="808080"/>
                </a:solidFill>
              </a:defRPr>
            </a:lvl3pPr>
            <a:lvl4pPr marL="0" indent="0">
              <a:lnSpc>
                <a:spcPct val="100000"/>
              </a:lnSpc>
              <a:spcBef>
                <a:spcPts val="0"/>
              </a:spcBef>
              <a:buNone/>
              <a:defRPr sz="525" b="0">
                <a:solidFill>
                  <a:srgbClr val="808080"/>
                </a:solidFill>
              </a:defRPr>
            </a:lvl4pPr>
            <a:lvl5pPr marL="0" indent="0">
              <a:lnSpc>
                <a:spcPct val="100000"/>
              </a:lnSpc>
              <a:spcBef>
                <a:spcPts val="0"/>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21"/>
          <p:cNvSpPr>
            <a:spLocks noGrp="1"/>
          </p:cNvSpPr>
          <p:nvPr>
            <p:ph type="body" sz="quarter" idx="105"/>
          </p:nvPr>
        </p:nvSpPr>
        <p:spPr>
          <a:xfrm>
            <a:off x="7102800" y="1219200"/>
            <a:ext cx="1584000" cy="121615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225"/>
              </a:spcBef>
              <a:buNone/>
              <a:defRPr sz="600" b="1"/>
            </a:lvl1pPr>
            <a:lvl2pPr marL="0" indent="0">
              <a:lnSpc>
                <a:spcPct val="100000"/>
              </a:lnSpc>
              <a:spcBef>
                <a:spcPts val="0"/>
              </a:spcBef>
              <a:buNone/>
              <a:defRPr sz="525" b="0">
                <a:solidFill>
                  <a:srgbClr val="808080"/>
                </a:solidFill>
              </a:defRPr>
            </a:lvl2pPr>
            <a:lvl3pPr marL="0" indent="0">
              <a:lnSpc>
                <a:spcPct val="100000"/>
              </a:lnSpc>
              <a:spcBef>
                <a:spcPts val="0"/>
              </a:spcBef>
              <a:buNone/>
              <a:defRPr sz="525" b="0">
                <a:solidFill>
                  <a:srgbClr val="808080"/>
                </a:solidFill>
              </a:defRPr>
            </a:lvl3pPr>
            <a:lvl4pPr marL="0" indent="0">
              <a:lnSpc>
                <a:spcPct val="100000"/>
              </a:lnSpc>
              <a:spcBef>
                <a:spcPts val="0"/>
              </a:spcBef>
              <a:buNone/>
              <a:defRPr sz="525" b="0">
                <a:solidFill>
                  <a:srgbClr val="808080"/>
                </a:solidFill>
              </a:defRPr>
            </a:lvl4pPr>
            <a:lvl5pPr marL="0" indent="0">
              <a:lnSpc>
                <a:spcPct val="100000"/>
              </a:lnSpc>
              <a:spcBef>
                <a:spcPts val="0"/>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21"/>
          <p:cNvSpPr>
            <a:spLocks noGrp="1"/>
          </p:cNvSpPr>
          <p:nvPr>
            <p:ph type="body" sz="quarter" idx="108"/>
          </p:nvPr>
        </p:nvSpPr>
        <p:spPr>
          <a:xfrm>
            <a:off x="2113838" y="2914650"/>
            <a:ext cx="1584000" cy="121615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225"/>
              </a:spcBef>
              <a:buNone/>
              <a:defRPr sz="600" b="1"/>
            </a:lvl1pPr>
            <a:lvl2pPr marL="0" indent="0">
              <a:lnSpc>
                <a:spcPct val="100000"/>
              </a:lnSpc>
              <a:spcBef>
                <a:spcPts val="0"/>
              </a:spcBef>
              <a:buNone/>
              <a:defRPr sz="525" b="0">
                <a:solidFill>
                  <a:srgbClr val="808080"/>
                </a:solidFill>
              </a:defRPr>
            </a:lvl2pPr>
            <a:lvl3pPr marL="0" indent="0">
              <a:lnSpc>
                <a:spcPct val="100000"/>
              </a:lnSpc>
              <a:spcBef>
                <a:spcPts val="0"/>
              </a:spcBef>
              <a:buNone/>
              <a:defRPr sz="525" b="0">
                <a:solidFill>
                  <a:srgbClr val="808080"/>
                </a:solidFill>
              </a:defRPr>
            </a:lvl3pPr>
            <a:lvl4pPr marL="0" indent="0">
              <a:lnSpc>
                <a:spcPct val="100000"/>
              </a:lnSpc>
              <a:spcBef>
                <a:spcPts val="0"/>
              </a:spcBef>
              <a:buNone/>
              <a:defRPr sz="525" b="0">
                <a:solidFill>
                  <a:srgbClr val="808080"/>
                </a:solidFill>
              </a:defRPr>
            </a:lvl4pPr>
            <a:lvl5pPr marL="0" indent="0">
              <a:lnSpc>
                <a:spcPct val="100000"/>
              </a:lnSpc>
              <a:spcBef>
                <a:spcPts val="0"/>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21"/>
          <p:cNvSpPr>
            <a:spLocks noGrp="1"/>
          </p:cNvSpPr>
          <p:nvPr>
            <p:ph type="body" sz="quarter" idx="109"/>
          </p:nvPr>
        </p:nvSpPr>
        <p:spPr>
          <a:xfrm>
            <a:off x="2113838" y="4626864"/>
            <a:ext cx="1584000" cy="121615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225"/>
              </a:spcBef>
              <a:buNone/>
              <a:defRPr sz="600" b="1"/>
            </a:lvl1pPr>
            <a:lvl2pPr marL="0" indent="0">
              <a:lnSpc>
                <a:spcPct val="100000"/>
              </a:lnSpc>
              <a:spcBef>
                <a:spcPts val="0"/>
              </a:spcBef>
              <a:buNone/>
              <a:defRPr sz="525" b="0">
                <a:solidFill>
                  <a:srgbClr val="808080"/>
                </a:solidFill>
              </a:defRPr>
            </a:lvl2pPr>
            <a:lvl3pPr marL="0" indent="0">
              <a:lnSpc>
                <a:spcPct val="100000"/>
              </a:lnSpc>
              <a:spcBef>
                <a:spcPts val="0"/>
              </a:spcBef>
              <a:buNone/>
              <a:defRPr sz="525" b="0">
                <a:solidFill>
                  <a:srgbClr val="808080"/>
                </a:solidFill>
              </a:defRPr>
            </a:lvl3pPr>
            <a:lvl4pPr marL="0" indent="0">
              <a:lnSpc>
                <a:spcPct val="100000"/>
              </a:lnSpc>
              <a:spcBef>
                <a:spcPts val="0"/>
              </a:spcBef>
              <a:buNone/>
              <a:defRPr sz="525" b="0">
                <a:solidFill>
                  <a:srgbClr val="808080"/>
                </a:solidFill>
              </a:defRPr>
            </a:lvl4pPr>
            <a:lvl5pPr marL="0" indent="0">
              <a:lnSpc>
                <a:spcPct val="100000"/>
              </a:lnSpc>
              <a:spcBef>
                <a:spcPts val="0"/>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 Placeholder 21"/>
          <p:cNvSpPr>
            <a:spLocks noGrp="1"/>
          </p:cNvSpPr>
          <p:nvPr>
            <p:ph type="body" sz="quarter" idx="110"/>
          </p:nvPr>
        </p:nvSpPr>
        <p:spPr>
          <a:xfrm>
            <a:off x="3776826" y="2914650"/>
            <a:ext cx="1584000" cy="121615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225"/>
              </a:spcBef>
              <a:buNone/>
              <a:defRPr sz="600" b="1"/>
            </a:lvl1pPr>
            <a:lvl2pPr marL="0" indent="0">
              <a:lnSpc>
                <a:spcPct val="100000"/>
              </a:lnSpc>
              <a:spcBef>
                <a:spcPts val="0"/>
              </a:spcBef>
              <a:buNone/>
              <a:defRPr sz="525" b="0">
                <a:solidFill>
                  <a:srgbClr val="808080"/>
                </a:solidFill>
              </a:defRPr>
            </a:lvl2pPr>
            <a:lvl3pPr marL="0" indent="0">
              <a:lnSpc>
                <a:spcPct val="100000"/>
              </a:lnSpc>
              <a:spcBef>
                <a:spcPts val="0"/>
              </a:spcBef>
              <a:buNone/>
              <a:defRPr sz="525" b="0">
                <a:solidFill>
                  <a:srgbClr val="808080"/>
                </a:solidFill>
              </a:defRPr>
            </a:lvl3pPr>
            <a:lvl4pPr marL="0" indent="0">
              <a:lnSpc>
                <a:spcPct val="100000"/>
              </a:lnSpc>
              <a:spcBef>
                <a:spcPts val="0"/>
              </a:spcBef>
              <a:buNone/>
              <a:defRPr sz="525" b="0">
                <a:solidFill>
                  <a:srgbClr val="808080"/>
                </a:solidFill>
              </a:defRPr>
            </a:lvl4pPr>
            <a:lvl5pPr marL="0" indent="0">
              <a:lnSpc>
                <a:spcPct val="100000"/>
              </a:lnSpc>
              <a:spcBef>
                <a:spcPts val="0"/>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Text Placeholder 21"/>
          <p:cNvSpPr>
            <a:spLocks noGrp="1"/>
          </p:cNvSpPr>
          <p:nvPr>
            <p:ph type="body" sz="quarter" idx="111"/>
          </p:nvPr>
        </p:nvSpPr>
        <p:spPr>
          <a:xfrm>
            <a:off x="3776826" y="4626864"/>
            <a:ext cx="1584000" cy="121615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225"/>
              </a:spcBef>
              <a:buNone/>
              <a:defRPr sz="600" b="1"/>
            </a:lvl1pPr>
            <a:lvl2pPr marL="0" indent="0">
              <a:lnSpc>
                <a:spcPct val="100000"/>
              </a:lnSpc>
              <a:spcBef>
                <a:spcPts val="0"/>
              </a:spcBef>
              <a:buNone/>
              <a:defRPr sz="525" b="0">
                <a:solidFill>
                  <a:srgbClr val="808080"/>
                </a:solidFill>
              </a:defRPr>
            </a:lvl2pPr>
            <a:lvl3pPr marL="0" indent="0">
              <a:lnSpc>
                <a:spcPct val="100000"/>
              </a:lnSpc>
              <a:spcBef>
                <a:spcPts val="0"/>
              </a:spcBef>
              <a:buNone/>
              <a:defRPr sz="525" b="0">
                <a:solidFill>
                  <a:srgbClr val="808080"/>
                </a:solidFill>
              </a:defRPr>
            </a:lvl3pPr>
            <a:lvl4pPr marL="0" indent="0">
              <a:lnSpc>
                <a:spcPct val="100000"/>
              </a:lnSpc>
              <a:spcBef>
                <a:spcPts val="0"/>
              </a:spcBef>
              <a:buNone/>
              <a:defRPr sz="525" b="0">
                <a:solidFill>
                  <a:srgbClr val="808080"/>
                </a:solidFill>
              </a:defRPr>
            </a:lvl4pPr>
            <a:lvl5pPr marL="0" indent="0">
              <a:lnSpc>
                <a:spcPct val="100000"/>
              </a:lnSpc>
              <a:spcBef>
                <a:spcPts val="0"/>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Text Placeholder 21"/>
          <p:cNvSpPr>
            <a:spLocks noGrp="1"/>
          </p:cNvSpPr>
          <p:nvPr>
            <p:ph type="body" sz="quarter" idx="112"/>
          </p:nvPr>
        </p:nvSpPr>
        <p:spPr>
          <a:xfrm>
            <a:off x="5439814" y="2914650"/>
            <a:ext cx="1584000" cy="121615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225"/>
              </a:spcBef>
              <a:buNone/>
              <a:defRPr sz="600" b="1"/>
            </a:lvl1pPr>
            <a:lvl2pPr marL="0" indent="0">
              <a:lnSpc>
                <a:spcPct val="100000"/>
              </a:lnSpc>
              <a:spcBef>
                <a:spcPts val="0"/>
              </a:spcBef>
              <a:buNone/>
              <a:defRPr sz="525" b="0">
                <a:solidFill>
                  <a:srgbClr val="808080"/>
                </a:solidFill>
              </a:defRPr>
            </a:lvl2pPr>
            <a:lvl3pPr marL="0" indent="0">
              <a:lnSpc>
                <a:spcPct val="100000"/>
              </a:lnSpc>
              <a:spcBef>
                <a:spcPts val="0"/>
              </a:spcBef>
              <a:buNone/>
              <a:defRPr sz="525" b="0">
                <a:solidFill>
                  <a:srgbClr val="808080"/>
                </a:solidFill>
              </a:defRPr>
            </a:lvl3pPr>
            <a:lvl4pPr marL="0" indent="0">
              <a:lnSpc>
                <a:spcPct val="100000"/>
              </a:lnSpc>
              <a:spcBef>
                <a:spcPts val="0"/>
              </a:spcBef>
              <a:buNone/>
              <a:defRPr sz="525" b="0">
                <a:solidFill>
                  <a:srgbClr val="808080"/>
                </a:solidFill>
              </a:defRPr>
            </a:lvl4pPr>
            <a:lvl5pPr marL="0" indent="0">
              <a:lnSpc>
                <a:spcPct val="100000"/>
              </a:lnSpc>
              <a:spcBef>
                <a:spcPts val="0"/>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 Placeholder 21"/>
          <p:cNvSpPr>
            <a:spLocks noGrp="1"/>
          </p:cNvSpPr>
          <p:nvPr>
            <p:ph type="body" sz="quarter" idx="113"/>
          </p:nvPr>
        </p:nvSpPr>
        <p:spPr>
          <a:xfrm>
            <a:off x="5439814" y="4626864"/>
            <a:ext cx="1584000" cy="121615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225"/>
              </a:spcBef>
              <a:buNone/>
              <a:defRPr sz="600" b="1"/>
            </a:lvl1pPr>
            <a:lvl2pPr marL="0" indent="0">
              <a:lnSpc>
                <a:spcPct val="100000"/>
              </a:lnSpc>
              <a:spcBef>
                <a:spcPts val="0"/>
              </a:spcBef>
              <a:buNone/>
              <a:defRPr sz="525" b="0">
                <a:solidFill>
                  <a:srgbClr val="808080"/>
                </a:solidFill>
              </a:defRPr>
            </a:lvl2pPr>
            <a:lvl3pPr marL="0" indent="0">
              <a:lnSpc>
                <a:spcPct val="100000"/>
              </a:lnSpc>
              <a:spcBef>
                <a:spcPts val="0"/>
              </a:spcBef>
              <a:buNone/>
              <a:defRPr sz="525" b="0">
                <a:solidFill>
                  <a:srgbClr val="808080"/>
                </a:solidFill>
              </a:defRPr>
            </a:lvl3pPr>
            <a:lvl4pPr marL="0" indent="0">
              <a:lnSpc>
                <a:spcPct val="100000"/>
              </a:lnSpc>
              <a:spcBef>
                <a:spcPts val="0"/>
              </a:spcBef>
              <a:buNone/>
              <a:defRPr sz="525" b="0">
                <a:solidFill>
                  <a:srgbClr val="808080"/>
                </a:solidFill>
              </a:defRPr>
            </a:lvl4pPr>
            <a:lvl5pPr marL="0" indent="0">
              <a:lnSpc>
                <a:spcPct val="100000"/>
              </a:lnSpc>
              <a:spcBef>
                <a:spcPts val="0"/>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21"/>
          <p:cNvSpPr>
            <a:spLocks noGrp="1"/>
          </p:cNvSpPr>
          <p:nvPr>
            <p:ph type="body" sz="quarter" idx="114"/>
          </p:nvPr>
        </p:nvSpPr>
        <p:spPr>
          <a:xfrm>
            <a:off x="7102800" y="2914650"/>
            <a:ext cx="1584000" cy="121615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225"/>
              </a:spcBef>
              <a:buNone/>
              <a:defRPr sz="600" b="1"/>
            </a:lvl1pPr>
            <a:lvl2pPr marL="0" indent="0">
              <a:lnSpc>
                <a:spcPct val="100000"/>
              </a:lnSpc>
              <a:spcBef>
                <a:spcPts val="0"/>
              </a:spcBef>
              <a:buNone/>
              <a:defRPr sz="525" b="0">
                <a:solidFill>
                  <a:srgbClr val="808080"/>
                </a:solidFill>
              </a:defRPr>
            </a:lvl2pPr>
            <a:lvl3pPr marL="0" indent="0">
              <a:lnSpc>
                <a:spcPct val="100000"/>
              </a:lnSpc>
              <a:spcBef>
                <a:spcPts val="0"/>
              </a:spcBef>
              <a:buNone/>
              <a:defRPr sz="525" b="0">
                <a:solidFill>
                  <a:srgbClr val="808080"/>
                </a:solidFill>
              </a:defRPr>
            </a:lvl3pPr>
            <a:lvl4pPr marL="0" indent="0">
              <a:lnSpc>
                <a:spcPct val="100000"/>
              </a:lnSpc>
              <a:spcBef>
                <a:spcPts val="0"/>
              </a:spcBef>
              <a:buNone/>
              <a:defRPr sz="525" b="0">
                <a:solidFill>
                  <a:srgbClr val="808080"/>
                </a:solidFill>
              </a:defRPr>
            </a:lvl4pPr>
            <a:lvl5pPr marL="0" indent="0">
              <a:lnSpc>
                <a:spcPct val="100000"/>
              </a:lnSpc>
              <a:spcBef>
                <a:spcPts val="0"/>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0" name="Text Placeholder 21"/>
          <p:cNvSpPr>
            <a:spLocks noGrp="1"/>
          </p:cNvSpPr>
          <p:nvPr>
            <p:ph type="body" sz="quarter" idx="115"/>
          </p:nvPr>
        </p:nvSpPr>
        <p:spPr>
          <a:xfrm>
            <a:off x="7102800" y="4626864"/>
            <a:ext cx="1584000" cy="121615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225"/>
              </a:spcBef>
              <a:buNone/>
              <a:defRPr sz="600" b="1"/>
            </a:lvl1pPr>
            <a:lvl2pPr marL="0" indent="0">
              <a:lnSpc>
                <a:spcPct val="100000"/>
              </a:lnSpc>
              <a:spcBef>
                <a:spcPts val="0"/>
              </a:spcBef>
              <a:buNone/>
              <a:defRPr sz="525" b="0">
                <a:solidFill>
                  <a:srgbClr val="808080"/>
                </a:solidFill>
              </a:defRPr>
            </a:lvl2pPr>
            <a:lvl3pPr marL="0" indent="0">
              <a:lnSpc>
                <a:spcPct val="100000"/>
              </a:lnSpc>
              <a:spcBef>
                <a:spcPts val="0"/>
              </a:spcBef>
              <a:buNone/>
              <a:defRPr sz="525" b="0">
                <a:solidFill>
                  <a:srgbClr val="808080"/>
                </a:solidFill>
              </a:defRPr>
            </a:lvl3pPr>
            <a:lvl4pPr marL="0" indent="0">
              <a:lnSpc>
                <a:spcPct val="100000"/>
              </a:lnSpc>
              <a:spcBef>
                <a:spcPts val="0"/>
              </a:spcBef>
              <a:buNone/>
              <a:defRPr sz="525" b="0">
                <a:solidFill>
                  <a:srgbClr val="808080"/>
                </a:solidFill>
              </a:defRPr>
            </a:lvl4pPr>
            <a:lvl5pPr marL="0" indent="0">
              <a:lnSpc>
                <a:spcPct val="100000"/>
              </a:lnSpc>
              <a:spcBef>
                <a:spcPts val="0"/>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21"/>
          <p:cNvSpPr>
            <a:spLocks noGrp="1"/>
          </p:cNvSpPr>
          <p:nvPr>
            <p:ph type="body" sz="quarter" idx="116"/>
          </p:nvPr>
        </p:nvSpPr>
        <p:spPr>
          <a:xfrm>
            <a:off x="450850" y="2432304"/>
            <a:ext cx="1584000" cy="36576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22" name="Text Placeholder 21"/>
          <p:cNvSpPr>
            <a:spLocks noGrp="1"/>
          </p:cNvSpPr>
          <p:nvPr>
            <p:ph type="body" sz="quarter" idx="117"/>
          </p:nvPr>
        </p:nvSpPr>
        <p:spPr>
          <a:xfrm>
            <a:off x="2113837" y="2432304"/>
            <a:ext cx="1584000" cy="36576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23" name="Text Placeholder 21"/>
          <p:cNvSpPr>
            <a:spLocks noGrp="1"/>
          </p:cNvSpPr>
          <p:nvPr>
            <p:ph type="body" sz="quarter" idx="118"/>
          </p:nvPr>
        </p:nvSpPr>
        <p:spPr>
          <a:xfrm>
            <a:off x="3776824" y="2432304"/>
            <a:ext cx="1584000" cy="36576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24" name="Text Placeholder 21"/>
          <p:cNvSpPr>
            <a:spLocks noGrp="1"/>
          </p:cNvSpPr>
          <p:nvPr>
            <p:ph type="body" sz="quarter" idx="119"/>
          </p:nvPr>
        </p:nvSpPr>
        <p:spPr>
          <a:xfrm>
            <a:off x="5439811" y="2432304"/>
            <a:ext cx="1584000" cy="36576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25" name="Text Placeholder 21"/>
          <p:cNvSpPr>
            <a:spLocks noGrp="1"/>
          </p:cNvSpPr>
          <p:nvPr>
            <p:ph type="body" sz="quarter" idx="120"/>
          </p:nvPr>
        </p:nvSpPr>
        <p:spPr>
          <a:xfrm>
            <a:off x="7102800" y="2432304"/>
            <a:ext cx="1584000" cy="36576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26" name="Text Placeholder 21"/>
          <p:cNvSpPr>
            <a:spLocks noGrp="1"/>
          </p:cNvSpPr>
          <p:nvPr>
            <p:ph type="body" sz="quarter" idx="121"/>
          </p:nvPr>
        </p:nvSpPr>
        <p:spPr>
          <a:xfrm>
            <a:off x="450850" y="4133088"/>
            <a:ext cx="1584000" cy="36576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27" name="Text Placeholder 21"/>
          <p:cNvSpPr>
            <a:spLocks noGrp="1"/>
          </p:cNvSpPr>
          <p:nvPr>
            <p:ph type="body" sz="quarter" idx="122"/>
          </p:nvPr>
        </p:nvSpPr>
        <p:spPr>
          <a:xfrm>
            <a:off x="2113837" y="4133088"/>
            <a:ext cx="1584000" cy="36576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28" name="Text Placeholder 21"/>
          <p:cNvSpPr>
            <a:spLocks noGrp="1"/>
          </p:cNvSpPr>
          <p:nvPr>
            <p:ph type="body" sz="quarter" idx="123"/>
          </p:nvPr>
        </p:nvSpPr>
        <p:spPr>
          <a:xfrm>
            <a:off x="3776824" y="4133088"/>
            <a:ext cx="1584000" cy="36576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29" name="Text Placeholder 21"/>
          <p:cNvSpPr>
            <a:spLocks noGrp="1"/>
          </p:cNvSpPr>
          <p:nvPr>
            <p:ph type="body" sz="quarter" idx="124"/>
          </p:nvPr>
        </p:nvSpPr>
        <p:spPr>
          <a:xfrm>
            <a:off x="5439811" y="4133088"/>
            <a:ext cx="1584000" cy="36576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30" name="Text Placeholder 21"/>
          <p:cNvSpPr>
            <a:spLocks noGrp="1"/>
          </p:cNvSpPr>
          <p:nvPr>
            <p:ph type="body" sz="quarter" idx="125"/>
          </p:nvPr>
        </p:nvSpPr>
        <p:spPr>
          <a:xfrm>
            <a:off x="7102800" y="4133088"/>
            <a:ext cx="1584000" cy="36576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31" name="Text Placeholder 21"/>
          <p:cNvSpPr>
            <a:spLocks noGrp="1"/>
          </p:cNvSpPr>
          <p:nvPr>
            <p:ph type="body" sz="quarter" idx="126"/>
          </p:nvPr>
        </p:nvSpPr>
        <p:spPr>
          <a:xfrm>
            <a:off x="450850" y="5843016"/>
            <a:ext cx="1584000" cy="36576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32" name="Text Placeholder 21"/>
          <p:cNvSpPr>
            <a:spLocks noGrp="1"/>
          </p:cNvSpPr>
          <p:nvPr>
            <p:ph type="body" sz="quarter" idx="127"/>
          </p:nvPr>
        </p:nvSpPr>
        <p:spPr>
          <a:xfrm>
            <a:off x="2113837" y="5843016"/>
            <a:ext cx="1584000" cy="36576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33" name="Text Placeholder 21"/>
          <p:cNvSpPr>
            <a:spLocks noGrp="1"/>
          </p:cNvSpPr>
          <p:nvPr>
            <p:ph type="body" sz="quarter" idx="128"/>
          </p:nvPr>
        </p:nvSpPr>
        <p:spPr>
          <a:xfrm>
            <a:off x="3776824" y="5843016"/>
            <a:ext cx="1584000" cy="36576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34" name="Text Placeholder 21"/>
          <p:cNvSpPr>
            <a:spLocks noGrp="1"/>
          </p:cNvSpPr>
          <p:nvPr>
            <p:ph type="body" sz="quarter" idx="129"/>
          </p:nvPr>
        </p:nvSpPr>
        <p:spPr>
          <a:xfrm>
            <a:off x="5439811" y="5843016"/>
            <a:ext cx="1584000" cy="36576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35" name="Text Placeholder 21"/>
          <p:cNvSpPr>
            <a:spLocks noGrp="1"/>
          </p:cNvSpPr>
          <p:nvPr>
            <p:ph type="body" sz="quarter" idx="130"/>
          </p:nvPr>
        </p:nvSpPr>
        <p:spPr>
          <a:xfrm>
            <a:off x="7102800" y="5843016"/>
            <a:ext cx="1584000" cy="36576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37" name="Rectangle 2"/>
          <p:cNvSpPr>
            <a:spLocks noGrp="1" noChangeArrowheads="1"/>
          </p:cNvSpPr>
          <p:nvPr>
            <p:ph type="title"/>
          </p:nvPr>
        </p:nvSpPr>
        <p:spPr bwMode="gray">
          <a:xfrm>
            <a:off x="447676"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36" name="Slide Number Placeholder 9"/>
          <p:cNvSpPr>
            <a:spLocks noGrp="1"/>
          </p:cNvSpPr>
          <p:nvPr>
            <p:ph type="sldNum" sz="quarter" idx="131"/>
          </p:nvPr>
        </p:nvSpPr>
        <p:spPr/>
        <p:txBody>
          <a:bodyPr/>
          <a:lstStyle>
            <a:lvl1pPr>
              <a:defRPr/>
            </a:lvl1pPr>
          </a:lstStyle>
          <a:p>
            <a:fld id="{90FE7E78-F63E-6945-90BC-87516667A720}" type="slidenum">
              <a:rPr lang="en-US" altLang="en-US"/>
              <a:pPr/>
              <a:t>‹#›</a:t>
            </a:fld>
            <a:endParaRPr lang="en-US" altLang="en-US"/>
          </a:p>
        </p:txBody>
      </p:sp>
      <p:sp>
        <p:nvSpPr>
          <p:cNvPr id="38" name="Footer Placeholder 12"/>
          <p:cNvSpPr>
            <a:spLocks noGrp="1"/>
          </p:cNvSpPr>
          <p:nvPr>
            <p:ph type="ftr" sz="quarter" idx="132"/>
          </p:nvPr>
        </p:nvSpPr>
        <p:spPr/>
        <p:txBody>
          <a:bodyPr/>
          <a:lstStyle>
            <a:lvl1pPr>
              <a:defRPr/>
            </a:lvl1pPr>
          </a:lstStyle>
          <a:p>
            <a:pPr>
              <a:defRPr/>
            </a:pPr>
            <a:r>
              <a:rPr lang="en-US"/>
              <a:t>Interest Rate and Credit Risks</a:t>
            </a:r>
          </a:p>
        </p:txBody>
      </p:sp>
    </p:spTree>
    <p:extLst>
      <p:ext uri="{BB962C8B-B14F-4D97-AF65-F5344CB8AC3E}">
        <p14:creationId xmlns:p14="http://schemas.microsoft.com/office/powerpoint/2010/main" val="200713010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7772400" cy="60960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685800" y="914400"/>
            <a:ext cx="7772400" cy="541020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3"/>
          <p:cNvSpPr>
            <a:spLocks noGrp="1" noChangeArrowheads="1"/>
          </p:cNvSpPr>
          <p:nvPr>
            <p:ph type="ftr" sz="quarter" idx="10"/>
          </p:nvPr>
        </p:nvSpPr>
        <p:spPr/>
        <p:txBody>
          <a:bodyPr/>
          <a:lstStyle>
            <a:lvl1pPr>
              <a:defRPr b="0"/>
            </a:lvl1pPr>
          </a:lstStyle>
          <a:p>
            <a:r>
              <a:rPr lang="en-US"/>
              <a:t>Interest Rate and Credit Risks</a:t>
            </a:r>
            <a:endParaRPr lang="en-US" dirty="0"/>
          </a:p>
        </p:txBody>
      </p:sp>
      <p:sp>
        <p:nvSpPr>
          <p:cNvPr id="5" name="Rectangle 4"/>
          <p:cNvSpPr>
            <a:spLocks noGrp="1" noChangeArrowheads="1"/>
          </p:cNvSpPr>
          <p:nvPr>
            <p:ph type="sldNum" sz="quarter" idx="11"/>
          </p:nvPr>
        </p:nvSpPr>
        <p:spPr/>
        <p:txBody>
          <a:bodyPr/>
          <a:lstStyle>
            <a:lvl1pPr>
              <a:defRPr/>
            </a:lvl1pPr>
          </a:lstStyle>
          <a:p>
            <a:endParaRPr lang="en-US" dirty="0">
              <a:latin typeface="Calibri"/>
            </a:endParaRPr>
          </a:p>
          <a:p>
            <a:fld id="{32A47CA8-1D40-3C49-82CF-CF2201A41E4F}" type="slidenum">
              <a:rPr lang="en-US" smtClean="0">
                <a:latin typeface="Calibri"/>
              </a:rPr>
              <a:pPr/>
              <a:t>‹#›</a:t>
            </a:fld>
            <a:endParaRPr lang="en-US" dirty="0">
              <a:latin typeface="Calibri"/>
            </a:endParaRPr>
          </a:p>
        </p:txBody>
      </p:sp>
    </p:spTree>
    <p:extLst>
      <p:ext uri="{BB962C8B-B14F-4D97-AF65-F5344CB8AC3E}">
        <p14:creationId xmlns:p14="http://schemas.microsoft.com/office/powerpoint/2010/main" val="113228440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a:prstGeom prst="rect">
            <a:avLst/>
          </a:prstGeom>
        </p:spPr>
        <p:txBody>
          <a:bodyPr/>
          <a:lstStyle/>
          <a:p>
            <a:r>
              <a:rPr lang="en-US"/>
              <a:t>Click to edit Master title style</a:t>
            </a:r>
          </a:p>
        </p:txBody>
      </p:sp>
      <p:sp>
        <p:nvSpPr>
          <p:cNvPr id="3" name="Text Placeholder 2"/>
          <p:cNvSpPr>
            <a:spLocks noGrp="1"/>
          </p:cNvSpPr>
          <p:nvPr>
            <p:ph type="body" sz="half" idx="1"/>
          </p:nvPr>
        </p:nvSpPr>
        <p:spPr>
          <a:xfrm>
            <a:off x="457200" y="1371601"/>
            <a:ext cx="4038600" cy="47545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371601"/>
            <a:ext cx="4038600" cy="47545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p:cNvSpPr>
            <a:spLocks noGrp="1" noChangeArrowheads="1"/>
          </p:cNvSpPr>
          <p:nvPr>
            <p:ph type="ftr" sz="quarter" idx="10"/>
          </p:nvPr>
        </p:nvSpPr>
        <p:spPr>
          <a:ln/>
        </p:spPr>
        <p:txBody>
          <a:bodyPr/>
          <a:lstStyle>
            <a:lvl1pPr>
              <a:defRPr/>
            </a:lvl1pPr>
          </a:lstStyle>
          <a:p>
            <a:r>
              <a:rPr lang="en-US"/>
              <a:t>Interest Rate and Credit Risks</a:t>
            </a:r>
          </a:p>
        </p:txBody>
      </p:sp>
      <p:sp>
        <p:nvSpPr>
          <p:cNvPr id="6" name="Rectangle 6"/>
          <p:cNvSpPr>
            <a:spLocks noGrp="1" noChangeArrowheads="1"/>
          </p:cNvSpPr>
          <p:nvPr>
            <p:ph type="sldNum" sz="quarter" idx="11"/>
          </p:nvPr>
        </p:nvSpPr>
        <p:spPr>
          <a:ln/>
        </p:spPr>
        <p:txBody>
          <a:bodyPr/>
          <a:lstStyle>
            <a:lvl1pPr>
              <a:defRPr/>
            </a:lvl1pPr>
          </a:lstStyle>
          <a:p>
            <a:fld id="{11BEE2D7-1F05-0540-AD0D-C8F6AEBAE5C7}" type="slidenum">
              <a:rPr lang="en-US"/>
              <a:pPr/>
              <a:t>‹#›</a:t>
            </a:fld>
            <a:endParaRPr lang="en-US"/>
          </a:p>
        </p:txBody>
      </p:sp>
    </p:spTree>
    <p:extLst>
      <p:ext uri="{BB962C8B-B14F-4D97-AF65-F5344CB8AC3E}">
        <p14:creationId xmlns:p14="http://schemas.microsoft.com/office/powerpoint/2010/main" val="957298001"/>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chart" preserve="1">
  <p:cSld name="Title and Char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a:prstGeom prst="rect">
            <a:avLst/>
          </a:prstGeom>
        </p:spPr>
        <p:txBody>
          <a:bodyPr/>
          <a:lstStyle/>
          <a:p>
            <a:r>
              <a:rPr lang="en-US"/>
              <a:t>Click to edit Master title style</a:t>
            </a:r>
          </a:p>
        </p:txBody>
      </p:sp>
      <p:sp>
        <p:nvSpPr>
          <p:cNvPr id="3" name="Chart Placeholder 2"/>
          <p:cNvSpPr>
            <a:spLocks noGrp="1"/>
          </p:cNvSpPr>
          <p:nvPr>
            <p:ph type="chart" idx="1"/>
          </p:nvPr>
        </p:nvSpPr>
        <p:spPr>
          <a:xfrm>
            <a:off x="457200" y="1371600"/>
            <a:ext cx="8229600" cy="4754563"/>
          </a:xfrm>
          <a:prstGeom prst="rect">
            <a:avLst/>
          </a:prstGeom>
        </p:spPr>
        <p:txBody>
          <a:bodyPr/>
          <a:lstStyle/>
          <a:p>
            <a:pPr lvl="0"/>
            <a:endParaRPr lang="en-US" noProof="0"/>
          </a:p>
        </p:txBody>
      </p:sp>
      <p:sp>
        <p:nvSpPr>
          <p:cNvPr id="4" name="Rectangle 4"/>
          <p:cNvSpPr>
            <a:spLocks noGrp="1" noChangeArrowheads="1"/>
          </p:cNvSpPr>
          <p:nvPr>
            <p:ph type="ftr" sz="quarter" idx="10"/>
          </p:nvPr>
        </p:nvSpPr>
        <p:spPr/>
        <p:txBody>
          <a:bodyPr/>
          <a:lstStyle>
            <a:lvl1pPr>
              <a:defRPr/>
            </a:lvl1pPr>
          </a:lstStyle>
          <a:p>
            <a:r>
              <a:rPr lang="en-US"/>
              <a:t>Interest Rate and Credit Risks</a:t>
            </a:r>
            <a:endParaRPr lang="en-US" dirty="0"/>
          </a:p>
        </p:txBody>
      </p:sp>
      <p:sp>
        <p:nvSpPr>
          <p:cNvPr id="5" name="Rectangle 5"/>
          <p:cNvSpPr>
            <a:spLocks noGrp="1" noChangeArrowheads="1"/>
          </p:cNvSpPr>
          <p:nvPr>
            <p:ph type="sldNum" sz="quarter" idx="11"/>
          </p:nvPr>
        </p:nvSpPr>
        <p:spPr/>
        <p:txBody>
          <a:bodyPr/>
          <a:lstStyle>
            <a:lvl1pPr>
              <a:defRPr sz="900">
                <a:latin typeface="Calibri"/>
              </a:defRPr>
            </a:lvl1pPr>
          </a:lstStyle>
          <a:p>
            <a:fld id="{D73BDDF0-D611-5747-98E9-44F7AB039170}" type="slidenum">
              <a:rPr lang="en-US"/>
              <a:pPr/>
              <a:t>‹#›</a:t>
            </a:fld>
            <a:endParaRPr lang="en-US"/>
          </a:p>
        </p:txBody>
      </p:sp>
    </p:spTree>
    <p:extLst>
      <p:ext uri="{BB962C8B-B14F-4D97-AF65-F5344CB8AC3E}">
        <p14:creationId xmlns:p14="http://schemas.microsoft.com/office/powerpoint/2010/main" val="1386017182"/>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a:prstGeom prst="rect">
            <a:avLst/>
          </a:prstGeom>
        </p:spPr>
        <p:txBody>
          <a:bodyPr/>
          <a:lstStyle/>
          <a:p>
            <a:r>
              <a:rPr lang="en-US"/>
              <a:t>Click to edit Master title style</a:t>
            </a:r>
          </a:p>
        </p:txBody>
      </p:sp>
      <p:sp>
        <p:nvSpPr>
          <p:cNvPr id="3" name="Text Placeholder 2"/>
          <p:cNvSpPr>
            <a:spLocks noGrp="1"/>
          </p:cNvSpPr>
          <p:nvPr>
            <p:ph type="body" sz="half" idx="1"/>
          </p:nvPr>
        </p:nvSpPr>
        <p:spPr>
          <a:xfrm>
            <a:off x="457200" y="1371600"/>
            <a:ext cx="4038600" cy="47545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371600"/>
            <a:ext cx="4038600" cy="23002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3824288"/>
            <a:ext cx="4038600" cy="23018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p:cNvSpPr>
            <a:spLocks noGrp="1" noChangeArrowheads="1"/>
          </p:cNvSpPr>
          <p:nvPr>
            <p:ph type="ftr" sz="quarter" idx="10"/>
          </p:nvPr>
        </p:nvSpPr>
        <p:spPr/>
        <p:txBody>
          <a:bodyPr/>
          <a:lstStyle>
            <a:lvl1pPr>
              <a:defRPr/>
            </a:lvl1pPr>
          </a:lstStyle>
          <a:p>
            <a:r>
              <a:rPr lang="en-US"/>
              <a:t>Interest Rate and Credit Risks</a:t>
            </a:r>
            <a:endParaRPr lang="en-US" dirty="0"/>
          </a:p>
        </p:txBody>
      </p:sp>
      <p:sp>
        <p:nvSpPr>
          <p:cNvPr id="7" name="Rectangle 5"/>
          <p:cNvSpPr>
            <a:spLocks noGrp="1" noChangeArrowheads="1"/>
          </p:cNvSpPr>
          <p:nvPr>
            <p:ph type="sldNum" sz="quarter" idx="11"/>
          </p:nvPr>
        </p:nvSpPr>
        <p:spPr/>
        <p:txBody>
          <a:bodyPr/>
          <a:lstStyle>
            <a:lvl1pPr>
              <a:defRPr sz="900">
                <a:latin typeface="Calibri"/>
              </a:defRPr>
            </a:lvl1pPr>
          </a:lstStyle>
          <a:p>
            <a:fld id="{B964C707-BAA9-614C-A59F-B1F1B822DCE9}" type="slidenum">
              <a:rPr lang="en-US"/>
              <a:pPr/>
              <a:t>‹#›</a:t>
            </a:fld>
            <a:endParaRPr lang="en-US"/>
          </a:p>
        </p:txBody>
      </p:sp>
    </p:spTree>
    <p:extLst>
      <p:ext uri="{BB962C8B-B14F-4D97-AF65-F5344CB8AC3E}">
        <p14:creationId xmlns:p14="http://schemas.microsoft.com/office/powerpoint/2010/main" val="963585120"/>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457200" y="1371600"/>
            <a:ext cx="4038600" cy="47545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371600"/>
            <a:ext cx="4038600" cy="47545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ftr" sz="quarter" idx="10"/>
          </p:nvPr>
        </p:nvSpPr>
        <p:spPr/>
        <p:txBody>
          <a:bodyPr/>
          <a:lstStyle>
            <a:lvl1pPr>
              <a:defRPr sz="900" smtClean="0">
                <a:latin typeface="Calibri"/>
                <a:cs typeface="Calibri"/>
              </a:defRPr>
            </a:lvl1pPr>
          </a:lstStyle>
          <a:p>
            <a:pPr>
              <a:defRPr/>
            </a:pPr>
            <a:r>
              <a:rPr lang="en-US"/>
              <a:t>Interest Rate and Credit Risks</a:t>
            </a:r>
          </a:p>
        </p:txBody>
      </p:sp>
      <p:sp>
        <p:nvSpPr>
          <p:cNvPr id="6" name="Rectangle 5"/>
          <p:cNvSpPr>
            <a:spLocks noGrp="1" noChangeArrowheads="1"/>
          </p:cNvSpPr>
          <p:nvPr>
            <p:ph type="sldNum" sz="quarter" idx="11"/>
          </p:nvPr>
        </p:nvSpPr>
        <p:spPr/>
        <p:txBody>
          <a:bodyPr/>
          <a:lstStyle>
            <a:lvl1pPr>
              <a:defRPr sz="1000" smtClean="0">
                <a:latin typeface="Calibri"/>
              </a:defRPr>
            </a:lvl1pPr>
          </a:lstStyle>
          <a:p>
            <a:pPr>
              <a:defRPr/>
            </a:pPr>
            <a:fld id="{EDF37BE0-0BF3-6642-A185-F61474C9F253}" type="slidenum">
              <a:rPr lang="en-US"/>
              <a:pPr>
                <a:defRPr/>
              </a:pPr>
              <a:t>‹#›</a:t>
            </a:fld>
            <a:endParaRPr lang="en-US"/>
          </a:p>
        </p:txBody>
      </p:sp>
    </p:spTree>
    <p:extLst>
      <p:ext uri="{BB962C8B-B14F-4D97-AF65-F5344CB8AC3E}">
        <p14:creationId xmlns:p14="http://schemas.microsoft.com/office/powerpoint/2010/main" val="7998676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3" name="Slide Number Placeholder 9"/>
          <p:cNvSpPr>
            <a:spLocks noGrp="1"/>
          </p:cNvSpPr>
          <p:nvPr>
            <p:ph type="sldNum" sz="quarter" idx="10"/>
          </p:nvPr>
        </p:nvSpPr>
        <p:spPr/>
        <p:txBody>
          <a:bodyPr/>
          <a:lstStyle>
            <a:lvl1pPr>
              <a:defRPr/>
            </a:lvl1pPr>
          </a:lstStyle>
          <a:p>
            <a:fld id="{395527EB-3756-C241-BFD3-DBB1E111190F}" type="slidenum">
              <a:rPr lang="en-US" altLang="en-US"/>
              <a:pPr/>
              <a:t>‹#›</a:t>
            </a:fld>
            <a:endParaRPr lang="en-US" altLang="en-US"/>
          </a:p>
        </p:txBody>
      </p:sp>
      <p:sp>
        <p:nvSpPr>
          <p:cNvPr id="4" name="Footer Placeholder 12"/>
          <p:cNvSpPr>
            <a:spLocks noGrp="1"/>
          </p:cNvSpPr>
          <p:nvPr>
            <p:ph type="ftr" sz="quarter" idx="11"/>
          </p:nvPr>
        </p:nvSpPr>
        <p:spPr/>
        <p:txBody>
          <a:bodyPr/>
          <a:lstStyle>
            <a:lvl1pPr>
              <a:defRPr/>
            </a:lvl1pPr>
          </a:lstStyle>
          <a:p>
            <a:pPr>
              <a:defRPr/>
            </a:pPr>
            <a:r>
              <a:rPr lang="en-US"/>
              <a:t>Interest Rate and Credit Risks</a:t>
            </a:r>
          </a:p>
        </p:txBody>
      </p:sp>
    </p:spTree>
    <p:extLst>
      <p:ext uri="{BB962C8B-B14F-4D97-AF65-F5344CB8AC3E}">
        <p14:creationId xmlns:p14="http://schemas.microsoft.com/office/powerpoint/2010/main" val="3716667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Side by Side w/Header">
    <p:spTree>
      <p:nvGrpSpPr>
        <p:cNvPr id="1" name=""/>
        <p:cNvGrpSpPr/>
        <p:nvPr/>
      </p:nvGrpSpPr>
      <p:grpSpPr>
        <a:xfrm>
          <a:off x="0" y="0"/>
          <a:ext cx="0" cy="0"/>
          <a:chOff x="0" y="0"/>
          <a:chExt cx="0" cy="0"/>
        </a:xfrm>
      </p:grpSpPr>
      <p:sp>
        <p:nvSpPr>
          <p:cNvPr id="7" name="Text Placeholder 2"/>
          <p:cNvSpPr>
            <a:spLocks noGrp="1"/>
          </p:cNvSpPr>
          <p:nvPr>
            <p:ph type="body" idx="1"/>
          </p:nvPr>
        </p:nvSpPr>
        <p:spPr>
          <a:xfrm>
            <a:off x="384048" y="805002"/>
            <a:ext cx="4040188" cy="380392"/>
          </a:xfrm>
          <a:prstGeom prst="rect">
            <a:avLst/>
          </a:prstGeom>
          <a:solidFill>
            <a:schemeClr val="accent1">
              <a:lumMod val="40000"/>
              <a:lumOff val="60000"/>
            </a:schemeClr>
          </a:solidFill>
          <a:ln cmpd="sng">
            <a:solidFill>
              <a:srgbClr val="B01C2E"/>
            </a:solidFill>
            <a:prstDash val="solid"/>
          </a:ln>
        </p:spPr>
        <p:txBody>
          <a:bodyPr lIns="91440" rIns="91440" anchor="ctr"/>
          <a:lstStyle>
            <a:lvl1pPr marL="0" indent="0" algn="ctr">
              <a:buNone/>
              <a:defRPr sz="1200" b="1">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8" name="Text Placeholder 2"/>
          <p:cNvSpPr>
            <a:spLocks noGrp="1"/>
          </p:cNvSpPr>
          <p:nvPr>
            <p:ph type="body" idx="19"/>
          </p:nvPr>
        </p:nvSpPr>
        <p:spPr>
          <a:xfrm>
            <a:off x="4724400" y="814835"/>
            <a:ext cx="4040188" cy="380392"/>
          </a:xfrm>
          <a:prstGeom prst="rect">
            <a:avLst/>
          </a:prstGeom>
          <a:solidFill>
            <a:schemeClr val="accent1">
              <a:lumMod val="40000"/>
              <a:lumOff val="60000"/>
            </a:schemeClr>
          </a:solidFill>
          <a:ln cmpd="sng">
            <a:solidFill>
              <a:srgbClr val="B01C2E"/>
            </a:solidFill>
            <a:prstDash val="solid"/>
          </a:ln>
        </p:spPr>
        <p:txBody>
          <a:bodyPr lIns="91440" rIns="91440" anchor="ctr"/>
          <a:lstStyle>
            <a:lvl1pPr marL="0" indent="0" algn="ctr">
              <a:buNone/>
              <a:defRPr sz="1200" b="1">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11" name="Content Placeholder 10"/>
          <p:cNvSpPr>
            <a:spLocks noGrp="1"/>
          </p:cNvSpPr>
          <p:nvPr>
            <p:ph sz="quarter" idx="20"/>
          </p:nvPr>
        </p:nvSpPr>
        <p:spPr>
          <a:xfrm>
            <a:off x="379412" y="1195227"/>
            <a:ext cx="4041648" cy="4955707"/>
          </a:xfrm>
          <a:prstGeom prst="rect">
            <a:avLst/>
          </a:prstGeom>
          <a:solidFill>
            <a:srgbClr val="FFFFFF"/>
          </a:solidFill>
          <a:ln>
            <a:solidFill>
              <a:srgbClr val="C0C0C0"/>
            </a:solidFill>
          </a:ln>
        </p:spPr>
        <p:txBody>
          <a:bodyPr/>
          <a:lstStyle>
            <a:lvl1pPr marL="171450" indent="-171450">
              <a:spcBef>
                <a:spcPts val="18"/>
              </a:spcBef>
              <a:buClr>
                <a:schemeClr val="accent1"/>
              </a:buClr>
              <a:buFont typeface="Wingdings 2" pitchFamily="18" charset="2"/>
              <a:buChar char=""/>
              <a:defRPr sz="1200"/>
            </a:lvl1pPr>
            <a:lvl2pPr marL="342900" indent="-171450">
              <a:buClr>
                <a:schemeClr val="accent1"/>
              </a:buClr>
              <a:buFont typeface="Arial" pitchFamily="34" charset="0"/>
              <a:buChar char="•"/>
              <a:defRPr lang="en-US" sz="1200" kern="1200" dirty="0" smtClean="0">
                <a:solidFill>
                  <a:schemeClr val="tx1"/>
                </a:solidFill>
                <a:latin typeface="+mn-lt"/>
                <a:ea typeface="+mn-ea"/>
                <a:cs typeface="Arial" pitchFamily="34" charset="0"/>
              </a:defRPr>
            </a:lvl2pPr>
            <a:lvl3pPr marL="514350">
              <a:buClr>
                <a:schemeClr val="accent1"/>
              </a:buClr>
              <a:buFont typeface="Arial" pitchFamily="34" charset="0"/>
              <a:buChar char="–"/>
              <a:defRPr sz="1200"/>
            </a:lvl3pPr>
            <a:lvl4pPr marL="685800">
              <a:buClr>
                <a:schemeClr val="accent1"/>
              </a:buClr>
              <a:buFont typeface="Arial" pitchFamily="34" charset="0"/>
              <a:buChar char="–"/>
              <a:defRPr sz="1200"/>
            </a:lvl4pPr>
            <a:lvl5pPr marL="857250">
              <a:buClr>
                <a:schemeClr val="accent1"/>
              </a:buClr>
              <a:buFont typeface="Arial" pitchFamily="34" charset="0"/>
              <a:buChar cha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10"/>
          <p:cNvSpPr>
            <a:spLocks noGrp="1"/>
          </p:cNvSpPr>
          <p:nvPr>
            <p:ph sz="quarter" idx="21"/>
          </p:nvPr>
        </p:nvSpPr>
        <p:spPr>
          <a:xfrm>
            <a:off x="4724400" y="1195227"/>
            <a:ext cx="4041648" cy="4955707"/>
          </a:xfrm>
          <a:prstGeom prst="rect">
            <a:avLst/>
          </a:prstGeom>
          <a:solidFill>
            <a:srgbClr val="FFFFFF"/>
          </a:solidFill>
          <a:ln>
            <a:solidFill>
              <a:srgbClr val="C0C0C0"/>
            </a:solidFill>
          </a:ln>
        </p:spPr>
        <p:txBody>
          <a:bodyPr/>
          <a:lstStyle>
            <a:lvl1pPr marL="171450" indent="-171450">
              <a:buClr>
                <a:schemeClr val="accent1"/>
              </a:buClr>
              <a:buFont typeface="Wingdings 2" pitchFamily="18" charset="2"/>
              <a:buChar char=""/>
              <a:defRPr sz="1200"/>
            </a:lvl1pPr>
            <a:lvl2pPr marL="342900" indent="-171450">
              <a:buClr>
                <a:schemeClr val="accent1"/>
              </a:buClr>
              <a:buFont typeface="Arial" pitchFamily="34" charset="0"/>
              <a:buChar char="•"/>
              <a:defRPr lang="en-US" sz="1200" kern="1200" dirty="0" smtClean="0">
                <a:solidFill>
                  <a:schemeClr val="tx1"/>
                </a:solidFill>
                <a:latin typeface="+mn-lt"/>
                <a:ea typeface="+mn-ea"/>
                <a:cs typeface="Arial" pitchFamily="34" charset="0"/>
              </a:defRPr>
            </a:lvl2pPr>
            <a:lvl3pPr marL="514350">
              <a:buClr>
                <a:schemeClr val="accent1"/>
              </a:buClr>
              <a:buFont typeface="Arial" pitchFamily="34" charset="0"/>
              <a:buChar char="–"/>
              <a:defRPr sz="1200"/>
            </a:lvl3pPr>
            <a:lvl4pPr marL="685800">
              <a:buClr>
                <a:schemeClr val="accent1"/>
              </a:buClr>
              <a:buFont typeface="Arial" pitchFamily="34" charset="0"/>
              <a:buChar char="–"/>
              <a:defRPr sz="1200"/>
            </a:lvl4pPr>
            <a:lvl5pPr marL="857250">
              <a:buClr>
                <a:schemeClr val="accent1"/>
              </a:buClr>
              <a:buFont typeface="Arial" pitchFamily="34" charset="0"/>
              <a:buChar cha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Slide Number Placeholder 9"/>
          <p:cNvSpPr>
            <a:spLocks noGrp="1"/>
          </p:cNvSpPr>
          <p:nvPr>
            <p:ph type="sldNum" sz="quarter" idx="22"/>
          </p:nvPr>
        </p:nvSpPr>
        <p:spPr/>
        <p:txBody>
          <a:bodyPr/>
          <a:lstStyle>
            <a:lvl1pPr>
              <a:defRPr/>
            </a:lvl1pPr>
          </a:lstStyle>
          <a:p>
            <a:fld id="{856F0A94-AD2E-974D-AF6B-04AF335E854A}" type="slidenum">
              <a:rPr lang="en-US" altLang="en-US"/>
              <a:pPr/>
              <a:t>‹#›</a:t>
            </a:fld>
            <a:endParaRPr lang="en-US" altLang="en-US"/>
          </a:p>
        </p:txBody>
      </p:sp>
      <p:sp>
        <p:nvSpPr>
          <p:cNvPr id="13" name="Footer Placeholder 12"/>
          <p:cNvSpPr>
            <a:spLocks noGrp="1"/>
          </p:cNvSpPr>
          <p:nvPr>
            <p:ph type="ftr" sz="quarter" idx="23"/>
          </p:nvPr>
        </p:nvSpPr>
        <p:spPr/>
        <p:txBody>
          <a:bodyPr/>
          <a:lstStyle>
            <a:lvl1pPr>
              <a:defRPr/>
            </a:lvl1pPr>
          </a:lstStyle>
          <a:p>
            <a:pPr>
              <a:defRPr/>
            </a:pPr>
            <a:r>
              <a:rPr lang="en-US"/>
              <a:t>Interest Rate and Credit Risks</a:t>
            </a:r>
          </a:p>
        </p:txBody>
      </p:sp>
      <p:sp>
        <p:nvSpPr>
          <p:cNvPr id="15" name="Rectangle 14"/>
          <p:cNvSpPr/>
          <p:nvPr userDrawn="1"/>
        </p:nvSpPr>
        <p:spPr>
          <a:xfrm>
            <a:off x="384048" y="407061"/>
            <a:ext cx="8458200" cy="91169"/>
          </a:xfrm>
          <a:prstGeom prst="rect">
            <a:avLst/>
          </a:prstGeom>
          <a:solidFill>
            <a:schemeClr val="accent1">
              <a:alpha val="69000"/>
            </a:schemeClr>
          </a:solidFill>
          <a:ln w="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 name="Rectangle 2"/>
          <p:cNvSpPr>
            <a:spLocks noGrp="1" noChangeArrowheads="1"/>
          </p:cNvSpPr>
          <p:nvPr>
            <p:ph type="title"/>
          </p:nvPr>
        </p:nvSpPr>
        <p:spPr bwMode="gray">
          <a:xfrm>
            <a:off x="384048" y="3"/>
            <a:ext cx="8458200" cy="389593"/>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b="1"/>
            </a:lvl1pPr>
          </a:lstStyle>
          <a:p>
            <a:pPr lvl="0"/>
            <a:r>
              <a:rPr lang="en-US" dirty="0"/>
              <a:t>Click to edit Master title style</a:t>
            </a:r>
          </a:p>
        </p:txBody>
      </p:sp>
    </p:spTree>
    <p:extLst>
      <p:ext uri="{BB962C8B-B14F-4D97-AF65-F5344CB8AC3E}">
        <p14:creationId xmlns:p14="http://schemas.microsoft.com/office/powerpoint/2010/main" val="260917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ide by Side w/Header">
    <p:spTree>
      <p:nvGrpSpPr>
        <p:cNvPr id="1" name=""/>
        <p:cNvGrpSpPr/>
        <p:nvPr/>
      </p:nvGrpSpPr>
      <p:grpSpPr>
        <a:xfrm>
          <a:off x="0" y="0"/>
          <a:ext cx="0" cy="0"/>
          <a:chOff x="0" y="0"/>
          <a:chExt cx="0" cy="0"/>
        </a:xfrm>
      </p:grpSpPr>
      <p:sp>
        <p:nvSpPr>
          <p:cNvPr id="7" name="Text Placeholder 2"/>
          <p:cNvSpPr>
            <a:spLocks noGrp="1"/>
          </p:cNvSpPr>
          <p:nvPr>
            <p:ph type="body" idx="1"/>
          </p:nvPr>
        </p:nvSpPr>
        <p:spPr>
          <a:xfrm>
            <a:off x="379413" y="1371600"/>
            <a:ext cx="4040188" cy="380392"/>
          </a:xfrm>
          <a:prstGeom prst="rect">
            <a:avLst/>
          </a:prstGeom>
          <a:solidFill>
            <a:schemeClr val="accent1"/>
          </a:solidFill>
          <a:ln cmpd="sng">
            <a:solidFill>
              <a:srgbClr val="B01C2E"/>
            </a:solidFill>
            <a:prstDash val="solid"/>
          </a:ln>
        </p:spPr>
        <p:txBody>
          <a:bodyPr lIns="91440" rIns="91440" anchor="ctr"/>
          <a:lstStyle>
            <a:lvl1pPr marL="0" indent="0" algn="ctr">
              <a:buNone/>
              <a:defRPr sz="12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8" name="Text Placeholder 2"/>
          <p:cNvSpPr>
            <a:spLocks noGrp="1"/>
          </p:cNvSpPr>
          <p:nvPr>
            <p:ph type="body" idx="19"/>
          </p:nvPr>
        </p:nvSpPr>
        <p:spPr>
          <a:xfrm>
            <a:off x="4724400" y="1371600"/>
            <a:ext cx="4040188" cy="380392"/>
          </a:xfrm>
          <a:prstGeom prst="rect">
            <a:avLst/>
          </a:prstGeom>
          <a:solidFill>
            <a:schemeClr val="accent1"/>
          </a:solidFill>
          <a:ln cmpd="sng">
            <a:solidFill>
              <a:srgbClr val="B01C2E"/>
            </a:solidFill>
            <a:prstDash val="solid"/>
          </a:ln>
        </p:spPr>
        <p:txBody>
          <a:bodyPr lIns="91440" rIns="91440" anchor="ctr"/>
          <a:lstStyle>
            <a:lvl1pPr marL="0" indent="0" algn="ctr">
              <a:buNone/>
              <a:defRPr sz="12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11" name="Content Placeholder 10"/>
          <p:cNvSpPr>
            <a:spLocks noGrp="1"/>
          </p:cNvSpPr>
          <p:nvPr>
            <p:ph sz="quarter" idx="20"/>
          </p:nvPr>
        </p:nvSpPr>
        <p:spPr>
          <a:xfrm>
            <a:off x="379412" y="1807534"/>
            <a:ext cx="4041648" cy="4343400"/>
          </a:xfrm>
          <a:prstGeom prst="rect">
            <a:avLst/>
          </a:prstGeom>
          <a:solidFill>
            <a:srgbClr val="FFFFFF"/>
          </a:solidFill>
          <a:ln>
            <a:solidFill>
              <a:srgbClr val="C0C0C0"/>
            </a:solidFill>
          </a:ln>
        </p:spPr>
        <p:txBody>
          <a:bodyPr/>
          <a:lstStyle>
            <a:lvl1pPr marL="171450" indent="-171450">
              <a:spcBef>
                <a:spcPts val="18"/>
              </a:spcBef>
              <a:buClr>
                <a:schemeClr val="accent1"/>
              </a:buClr>
              <a:buFont typeface="Wingdings 2" pitchFamily="18" charset="2"/>
              <a:buChar char=""/>
              <a:defRPr sz="1200"/>
            </a:lvl1pPr>
            <a:lvl2pPr marL="342900" indent="-171450">
              <a:buClr>
                <a:schemeClr val="accent1"/>
              </a:buClr>
              <a:buFont typeface="Arial" pitchFamily="34" charset="0"/>
              <a:buChar char="•"/>
              <a:defRPr lang="en-US" sz="1200" kern="1200" dirty="0" smtClean="0">
                <a:solidFill>
                  <a:schemeClr val="tx1"/>
                </a:solidFill>
                <a:latin typeface="+mn-lt"/>
                <a:ea typeface="+mn-ea"/>
                <a:cs typeface="Arial" pitchFamily="34" charset="0"/>
              </a:defRPr>
            </a:lvl2pPr>
            <a:lvl3pPr marL="514350">
              <a:buClr>
                <a:schemeClr val="accent1"/>
              </a:buClr>
              <a:buFont typeface="Arial" pitchFamily="34" charset="0"/>
              <a:buChar char="–"/>
              <a:defRPr sz="1200"/>
            </a:lvl3pPr>
            <a:lvl4pPr marL="685800">
              <a:buClr>
                <a:schemeClr val="accent1"/>
              </a:buClr>
              <a:buFont typeface="Arial" pitchFamily="34" charset="0"/>
              <a:buChar char="–"/>
              <a:defRPr sz="1200"/>
            </a:lvl4pPr>
            <a:lvl5pPr marL="857250">
              <a:buClr>
                <a:schemeClr val="accent1"/>
              </a:buClr>
              <a:buFont typeface="Arial" pitchFamily="34" charset="0"/>
              <a:buChar cha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10"/>
          <p:cNvSpPr>
            <a:spLocks noGrp="1"/>
          </p:cNvSpPr>
          <p:nvPr>
            <p:ph sz="quarter" idx="21"/>
          </p:nvPr>
        </p:nvSpPr>
        <p:spPr>
          <a:xfrm>
            <a:off x="4724400" y="1807534"/>
            <a:ext cx="4041648" cy="4343400"/>
          </a:xfrm>
          <a:prstGeom prst="rect">
            <a:avLst/>
          </a:prstGeom>
          <a:solidFill>
            <a:srgbClr val="FFFFFF"/>
          </a:solidFill>
          <a:ln>
            <a:solidFill>
              <a:srgbClr val="C0C0C0"/>
            </a:solidFill>
          </a:ln>
        </p:spPr>
        <p:txBody>
          <a:bodyPr/>
          <a:lstStyle>
            <a:lvl1pPr marL="171450" indent="-171450">
              <a:buClr>
                <a:schemeClr val="accent1"/>
              </a:buClr>
              <a:buFont typeface="Wingdings 2" pitchFamily="18" charset="2"/>
              <a:buChar char=""/>
              <a:defRPr sz="1200"/>
            </a:lvl1pPr>
            <a:lvl2pPr marL="342900" indent="-171450">
              <a:buClr>
                <a:schemeClr val="accent1"/>
              </a:buClr>
              <a:buFont typeface="Arial" pitchFamily="34" charset="0"/>
              <a:buChar char="•"/>
              <a:defRPr lang="en-US" sz="1200" kern="1200" dirty="0" smtClean="0">
                <a:solidFill>
                  <a:schemeClr val="tx1"/>
                </a:solidFill>
                <a:latin typeface="+mn-lt"/>
                <a:ea typeface="+mn-ea"/>
                <a:cs typeface="Arial" pitchFamily="34" charset="0"/>
              </a:defRPr>
            </a:lvl2pPr>
            <a:lvl3pPr marL="514350">
              <a:buClr>
                <a:schemeClr val="accent1"/>
              </a:buClr>
              <a:buFont typeface="Arial" pitchFamily="34" charset="0"/>
              <a:buChar char="–"/>
              <a:defRPr sz="1200"/>
            </a:lvl3pPr>
            <a:lvl4pPr marL="685800">
              <a:buClr>
                <a:schemeClr val="accent1"/>
              </a:buClr>
              <a:buFont typeface="Arial" pitchFamily="34" charset="0"/>
              <a:buChar char="–"/>
              <a:defRPr sz="1200"/>
            </a:lvl4pPr>
            <a:lvl5pPr marL="857250">
              <a:buClr>
                <a:schemeClr val="accent1"/>
              </a:buClr>
              <a:buFont typeface="Arial" pitchFamily="34" charset="0"/>
              <a:buChar cha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0" name="Slide Number Placeholder 9"/>
          <p:cNvSpPr>
            <a:spLocks noGrp="1"/>
          </p:cNvSpPr>
          <p:nvPr>
            <p:ph type="sldNum" sz="quarter" idx="22"/>
          </p:nvPr>
        </p:nvSpPr>
        <p:spPr/>
        <p:txBody>
          <a:bodyPr/>
          <a:lstStyle>
            <a:lvl1pPr>
              <a:defRPr/>
            </a:lvl1pPr>
          </a:lstStyle>
          <a:p>
            <a:fld id="{856F0A94-AD2E-974D-AF6B-04AF335E854A}" type="slidenum">
              <a:rPr lang="en-US" altLang="en-US"/>
              <a:pPr/>
              <a:t>‹#›</a:t>
            </a:fld>
            <a:endParaRPr lang="en-US" altLang="en-US"/>
          </a:p>
        </p:txBody>
      </p:sp>
      <p:sp>
        <p:nvSpPr>
          <p:cNvPr id="13" name="Footer Placeholder 12"/>
          <p:cNvSpPr>
            <a:spLocks noGrp="1"/>
          </p:cNvSpPr>
          <p:nvPr>
            <p:ph type="ftr" sz="quarter" idx="23"/>
          </p:nvPr>
        </p:nvSpPr>
        <p:spPr/>
        <p:txBody>
          <a:bodyPr/>
          <a:lstStyle>
            <a:lvl1pPr>
              <a:defRPr/>
            </a:lvl1pPr>
          </a:lstStyle>
          <a:p>
            <a:pPr>
              <a:defRPr/>
            </a:pPr>
            <a:r>
              <a:rPr lang="en-US"/>
              <a:t>Interest Rate and Credit Risks</a:t>
            </a:r>
          </a:p>
        </p:txBody>
      </p:sp>
    </p:spTree>
    <p:extLst>
      <p:ext uri="{BB962C8B-B14F-4D97-AF65-F5344CB8AC3E}">
        <p14:creationId xmlns:p14="http://schemas.microsoft.com/office/powerpoint/2010/main" val="5202395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ide by Side Arrow Right">
    <p:spTree>
      <p:nvGrpSpPr>
        <p:cNvPr id="1" name=""/>
        <p:cNvGrpSpPr/>
        <p:nvPr/>
      </p:nvGrpSpPr>
      <p:grpSpPr>
        <a:xfrm>
          <a:off x="0" y="0"/>
          <a:ext cx="0" cy="0"/>
          <a:chOff x="0" y="0"/>
          <a:chExt cx="0" cy="0"/>
        </a:xfrm>
      </p:grpSpPr>
      <p:sp>
        <p:nvSpPr>
          <p:cNvPr id="10" name="Right Arrow 9"/>
          <p:cNvSpPr/>
          <p:nvPr userDrawn="1"/>
        </p:nvSpPr>
        <p:spPr bwMode="auto">
          <a:xfrm>
            <a:off x="4038600" y="3046413"/>
            <a:ext cx="990600" cy="1009650"/>
          </a:xfrm>
          <a:prstGeom prst="rightArrow">
            <a:avLst>
              <a:gd name="adj1" fmla="val 50000"/>
              <a:gd name="adj2" fmla="val 62230"/>
            </a:avLst>
          </a:prstGeom>
          <a:gradFill flip="none" rotWithShape="1">
            <a:gsLst>
              <a:gs pos="100000">
                <a:schemeClr val="bg1">
                  <a:lumMod val="65000"/>
                </a:schemeClr>
              </a:gs>
              <a:gs pos="0">
                <a:schemeClr val="bg1">
                  <a:lumMod val="85000"/>
                </a:schemeClr>
              </a:gs>
            </a:gsLst>
            <a:lin ang="0" scaled="1"/>
            <a:tileRect/>
          </a:gradFill>
          <a:ln w="9525" cap="flat" cmpd="sng" algn="ctr">
            <a:noFill/>
            <a:prstDash val="solid"/>
            <a:round/>
            <a:headEnd type="none" w="med" len="med"/>
            <a:tailEnd type="none" w="med" len="med"/>
          </a:ln>
          <a:effectLst/>
        </p:spPr>
        <p:txBody>
          <a:bodyPr/>
          <a:lstStyle/>
          <a:p>
            <a:pPr eaLnBrk="0" hangingPunct="0">
              <a:defRPr/>
            </a:pPr>
            <a:endParaRPr lang="en-US" sz="1350">
              <a:latin typeface="Arial" charset="0"/>
              <a:ea typeface="+mn-ea"/>
            </a:endParaRPr>
          </a:p>
        </p:txBody>
      </p:sp>
      <p:sp>
        <p:nvSpPr>
          <p:cNvPr id="7" name="Text Placeholder 2"/>
          <p:cNvSpPr>
            <a:spLocks noGrp="1"/>
          </p:cNvSpPr>
          <p:nvPr>
            <p:ph type="body" idx="1"/>
          </p:nvPr>
        </p:nvSpPr>
        <p:spPr>
          <a:xfrm>
            <a:off x="379412" y="1371600"/>
            <a:ext cx="3657600" cy="380392"/>
          </a:xfrm>
          <a:prstGeom prst="rect">
            <a:avLst/>
          </a:prstGeom>
          <a:solidFill>
            <a:schemeClr val="accent1"/>
          </a:solidFill>
          <a:ln cmpd="sng">
            <a:solidFill>
              <a:srgbClr val="B01C2E"/>
            </a:solidFill>
            <a:prstDash val="solid"/>
          </a:ln>
        </p:spPr>
        <p:txBody>
          <a:bodyPr lIns="91440" rIns="91440" anchor="ctr"/>
          <a:lstStyle>
            <a:lvl1pPr marL="0" indent="0">
              <a:buNone/>
              <a:defRPr sz="9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8" name="Text Placeholder 2"/>
          <p:cNvSpPr>
            <a:spLocks noGrp="1"/>
          </p:cNvSpPr>
          <p:nvPr>
            <p:ph type="body" idx="19"/>
          </p:nvPr>
        </p:nvSpPr>
        <p:spPr>
          <a:xfrm>
            <a:off x="5029200" y="1371600"/>
            <a:ext cx="3657600" cy="380392"/>
          </a:xfrm>
          <a:prstGeom prst="rect">
            <a:avLst/>
          </a:prstGeom>
          <a:solidFill>
            <a:schemeClr val="accent1"/>
          </a:solidFill>
          <a:ln cmpd="sng">
            <a:solidFill>
              <a:srgbClr val="B01C2E"/>
            </a:solidFill>
            <a:prstDash val="solid"/>
          </a:ln>
        </p:spPr>
        <p:txBody>
          <a:bodyPr lIns="91440" rIns="91440" anchor="ctr"/>
          <a:lstStyle>
            <a:lvl1pPr marL="0" marR="0" indent="0" algn="l" defTabSz="685800" rtl="0" eaLnBrk="1" fontAlgn="auto" latinLnBrk="0" hangingPunct="1">
              <a:lnSpc>
                <a:spcPct val="100000"/>
              </a:lnSpc>
              <a:spcBef>
                <a:spcPct val="20000"/>
              </a:spcBef>
              <a:spcAft>
                <a:spcPts val="0"/>
              </a:spcAft>
              <a:buClrTx/>
              <a:buSzTx/>
              <a:buFont typeface="Arial" pitchFamily="34" charset="0"/>
              <a:buNone/>
              <a:tabLst/>
              <a:defRPr sz="9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2" name="Content Placeholder 10"/>
          <p:cNvSpPr>
            <a:spLocks noGrp="1"/>
          </p:cNvSpPr>
          <p:nvPr>
            <p:ph sz="quarter" idx="20"/>
          </p:nvPr>
        </p:nvSpPr>
        <p:spPr>
          <a:xfrm>
            <a:off x="379412" y="1807534"/>
            <a:ext cx="3657600" cy="4343400"/>
          </a:xfrm>
          <a:prstGeom prst="rect">
            <a:avLst/>
          </a:prstGeom>
          <a:solidFill>
            <a:srgbClr val="FFFFFF"/>
          </a:solidFill>
          <a:ln>
            <a:solidFill>
              <a:srgbClr val="C0C0C0"/>
            </a:solidFill>
          </a:ln>
        </p:spPr>
        <p:txBody>
          <a:bodyPr/>
          <a:lstStyle>
            <a:lvl1pPr marL="171450" indent="-171450">
              <a:spcBef>
                <a:spcPts val="18"/>
              </a:spcBef>
              <a:buClr>
                <a:schemeClr val="accent1"/>
              </a:buClr>
              <a:buFont typeface="Wingdings 2" pitchFamily="18" charset="2"/>
              <a:buChar char=""/>
              <a:defRPr sz="900"/>
            </a:lvl1pPr>
            <a:lvl2pPr marL="342900" indent="-171450">
              <a:buClr>
                <a:schemeClr val="accent1"/>
              </a:buClr>
              <a:buFont typeface="Arial" pitchFamily="34" charset="0"/>
              <a:buChar char="•"/>
              <a:defRPr lang="en-US" sz="900" kern="1200" dirty="0" smtClean="0">
                <a:solidFill>
                  <a:schemeClr val="tx1"/>
                </a:solidFill>
                <a:latin typeface="+mn-lt"/>
                <a:ea typeface="+mn-ea"/>
                <a:cs typeface="Arial" pitchFamily="34" charset="0"/>
              </a:defRPr>
            </a:lvl2pPr>
            <a:lvl3pPr marL="514350">
              <a:buClr>
                <a:schemeClr val="accent1"/>
              </a:buClr>
              <a:buFont typeface="Arial" pitchFamily="34" charset="0"/>
              <a:buChar char="–"/>
              <a:defRPr sz="900"/>
            </a:lvl3pPr>
            <a:lvl4pPr marL="685800">
              <a:buClr>
                <a:schemeClr val="accent1"/>
              </a:buClr>
              <a:buFont typeface="Arial" pitchFamily="34" charset="0"/>
              <a:buChar char="–"/>
              <a:defRPr sz="900"/>
            </a:lvl4pPr>
            <a:lvl5pPr marL="857250">
              <a:buClr>
                <a:schemeClr val="accent1"/>
              </a:buClr>
              <a:buFont typeface="Arial" pitchFamily="34" charset="0"/>
              <a:buChar cha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10"/>
          <p:cNvSpPr>
            <a:spLocks noGrp="1"/>
          </p:cNvSpPr>
          <p:nvPr>
            <p:ph sz="quarter" idx="21"/>
          </p:nvPr>
        </p:nvSpPr>
        <p:spPr>
          <a:xfrm>
            <a:off x="5029200" y="1828800"/>
            <a:ext cx="3657600" cy="4343400"/>
          </a:xfrm>
          <a:prstGeom prst="rect">
            <a:avLst/>
          </a:prstGeom>
          <a:solidFill>
            <a:srgbClr val="FFFFFF"/>
          </a:solidFill>
          <a:ln>
            <a:solidFill>
              <a:srgbClr val="C0C0C0"/>
            </a:solidFill>
          </a:ln>
        </p:spPr>
        <p:txBody>
          <a:bodyPr/>
          <a:lstStyle>
            <a:lvl1pPr marL="171450" indent="-171450">
              <a:spcBef>
                <a:spcPts val="18"/>
              </a:spcBef>
              <a:buClr>
                <a:schemeClr val="accent1"/>
              </a:buClr>
              <a:buFont typeface="Wingdings 2" pitchFamily="18" charset="2"/>
              <a:buChar char=""/>
              <a:defRPr sz="900"/>
            </a:lvl1pPr>
            <a:lvl2pPr marL="342900" indent="-171450">
              <a:buClr>
                <a:schemeClr val="accent1"/>
              </a:buClr>
              <a:buFont typeface="Arial" pitchFamily="34" charset="0"/>
              <a:buChar char="•"/>
              <a:defRPr lang="en-US" sz="900" kern="1200" dirty="0" smtClean="0">
                <a:solidFill>
                  <a:schemeClr val="tx1"/>
                </a:solidFill>
                <a:latin typeface="+mn-lt"/>
                <a:ea typeface="+mn-ea"/>
                <a:cs typeface="Arial" pitchFamily="34" charset="0"/>
              </a:defRPr>
            </a:lvl2pPr>
            <a:lvl3pPr marL="514350">
              <a:buClr>
                <a:schemeClr val="accent1"/>
              </a:buClr>
              <a:buFont typeface="Arial" pitchFamily="34" charset="0"/>
              <a:buChar char="–"/>
              <a:defRPr sz="900"/>
            </a:lvl3pPr>
            <a:lvl4pPr marL="685800">
              <a:buClr>
                <a:schemeClr val="accent1"/>
              </a:buClr>
              <a:buFont typeface="Arial" pitchFamily="34" charset="0"/>
              <a:buChar char="–"/>
              <a:defRPr sz="900"/>
            </a:lvl4pPr>
            <a:lvl5pPr marL="857250">
              <a:buClr>
                <a:schemeClr val="accent1"/>
              </a:buClr>
              <a:buFont typeface="Arial" pitchFamily="34" charset="0"/>
              <a:buChar cha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1" name="Slide Number Placeholder 2"/>
          <p:cNvSpPr>
            <a:spLocks noGrp="1"/>
          </p:cNvSpPr>
          <p:nvPr>
            <p:ph type="sldNum" sz="quarter" idx="22"/>
          </p:nvPr>
        </p:nvSpPr>
        <p:spPr/>
        <p:txBody>
          <a:bodyPr/>
          <a:lstStyle>
            <a:lvl1pPr>
              <a:defRPr/>
            </a:lvl1pPr>
          </a:lstStyle>
          <a:p>
            <a:fld id="{652385A1-7A9F-1D44-AA51-16856D64E5B5}" type="slidenum">
              <a:rPr lang="en-US" altLang="en-US"/>
              <a:pPr/>
              <a:t>‹#›</a:t>
            </a:fld>
            <a:endParaRPr lang="en-US" altLang="en-US"/>
          </a:p>
        </p:txBody>
      </p:sp>
      <p:sp>
        <p:nvSpPr>
          <p:cNvPr id="14" name="Footer Placeholder 9"/>
          <p:cNvSpPr>
            <a:spLocks noGrp="1"/>
          </p:cNvSpPr>
          <p:nvPr>
            <p:ph type="ftr" sz="quarter" idx="23"/>
          </p:nvPr>
        </p:nvSpPr>
        <p:spPr/>
        <p:txBody>
          <a:bodyPr/>
          <a:lstStyle>
            <a:lvl1pPr>
              <a:defRPr smtClean="0"/>
            </a:lvl1pPr>
          </a:lstStyle>
          <a:p>
            <a:pPr>
              <a:defRPr/>
            </a:pPr>
            <a:r>
              <a:rPr lang="en-US"/>
              <a:t>Interest Rate and Credit Risks</a:t>
            </a:r>
          </a:p>
        </p:txBody>
      </p:sp>
    </p:spTree>
    <p:extLst>
      <p:ext uri="{BB962C8B-B14F-4D97-AF65-F5344CB8AC3E}">
        <p14:creationId xmlns:p14="http://schemas.microsoft.com/office/powerpoint/2010/main" val="340401522"/>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28" name="Line 88"/>
          <p:cNvSpPr>
            <a:spLocks noChangeShapeType="1"/>
          </p:cNvSpPr>
          <p:nvPr/>
        </p:nvSpPr>
        <p:spPr bwMode="gray">
          <a:xfrm>
            <a:off x="0" y="6423027"/>
            <a:ext cx="9144000" cy="0"/>
          </a:xfrm>
          <a:prstGeom prst="line">
            <a:avLst/>
          </a:prstGeom>
          <a:noFill/>
          <a:ln w="15875">
            <a:solidFill>
              <a:schemeClr val="accent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0" name="Slide Number Placeholder 9"/>
          <p:cNvSpPr>
            <a:spLocks noGrp="1"/>
          </p:cNvSpPr>
          <p:nvPr>
            <p:ph type="sldNum" sz="quarter" idx="4"/>
          </p:nvPr>
        </p:nvSpPr>
        <p:spPr>
          <a:xfrm>
            <a:off x="8610600" y="6436635"/>
            <a:ext cx="457200" cy="365125"/>
          </a:xfrm>
          <a:prstGeom prst="rect">
            <a:avLst/>
          </a:prstGeom>
        </p:spPr>
        <p:txBody>
          <a:bodyPr vert="horz" wrap="square" lIns="91440" tIns="45720" rIns="91440" bIns="45720" numCol="1" anchor="ctr" anchorCtr="0" compatLnSpc="1">
            <a:prstTxWarp prst="textNoShape">
              <a:avLst/>
            </a:prstTxWarp>
          </a:bodyPr>
          <a:lstStyle>
            <a:lvl1pPr>
              <a:defRPr sz="600" b="0">
                <a:solidFill>
                  <a:schemeClr val="tx1">
                    <a:lumMod val="50000"/>
                    <a:lumOff val="50000"/>
                  </a:schemeClr>
                </a:solidFill>
                <a:latin typeface="+mn-lt"/>
              </a:defRPr>
            </a:lvl1pPr>
          </a:lstStyle>
          <a:p>
            <a:pPr algn="r"/>
            <a:fld id="{D9D5F7EB-196B-A148-8812-2A4F7A2FBBD6}" type="slidenum">
              <a:rPr lang="en-US" altLang="en-US" smtClean="0"/>
              <a:pPr algn="r"/>
              <a:t>‹#›</a:t>
            </a:fld>
            <a:endParaRPr lang="en-US" altLang="en-US" dirty="0"/>
          </a:p>
        </p:txBody>
      </p:sp>
      <p:sp>
        <p:nvSpPr>
          <p:cNvPr id="13" name="Footer Placeholder 12"/>
          <p:cNvSpPr>
            <a:spLocks noGrp="1"/>
          </p:cNvSpPr>
          <p:nvPr>
            <p:ph type="ftr" sz="quarter" idx="3"/>
          </p:nvPr>
        </p:nvSpPr>
        <p:spPr>
          <a:xfrm>
            <a:off x="3124200" y="6442488"/>
            <a:ext cx="2895600" cy="365125"/>
          </a:xfrm>
          <a:prstGeom prst="rect">
            <a:avLst/>
          </a:prstGeom>
        </p:spPr>
        <p:txBody>
          <a:bodyPr vert="horz" wrap="square" lIns="91440" tIns="45720" rIns="91440" bIns="45720" numCol="1" anchor="ctr" anchorCtr="0" compatLnSpc="1">
            <a:prstTxWarp prst="textNoShape">
              <a:avLst/>
            </a:prstTxWarp>
          </a:bodyPr>
          <a:lstStyle>
            <a:lvl1pPr algn="ctr">
              <a:defRPr sz="1000" b="1" smtClean="0">
                <a:solidFill>
                  <a:srgbClr val="898989"/>
                </a:solidFill>
                <a:latin typeface="+mn-lt"/>
                <a:ea typeface="+mn-ea"/>
              </a:defRPr>
            </a:lvl1pPr>
          </a:lstStyle>
          <a:p>
            <a:pPr>
              <a:defRPr/>
            </a:pPr>
            <a:r>
              <a:rPr lang="en-US" dirty="0"/>
              <a:t>Interest Rate and Credit Risks</a:t>
            </a:r>
          </a:p>
        </p:txBody>
      </p:sp>
      <p:sp>
        <p:nvSpPr>
          <p:cNvPr id="9" name="Footer Placeholder 3"/>
          <p:cNvSpPr txBox="1">
            <a:spLocks/>
          </p:cNvSpPr>
          <p:nvPr userDrawn="1"/>
        </p:nvSpPr>
        <p:spPr>
          <a:xfrm>
            <a:off x="72409" y="6423029"/>
            <a:ext cx="2362200" cy="365125"/>
          </a:xfrm>
          <a:prstGeom prst="rect">
            <a:avLst/>
          </a:prstGeom>
        </p:spPr>
        <p:txBody>
          <a:bodyPr vert="horz" wrap="square" lIns="68580" tIns="34290" rIns="68580" bIns="34290" numCol="1" anchor="ctr" anchorCtr="0" compatLnSpc="1">
            <a:prstTxWarp prst="textNoShape">
              <a:avLst/>
            </a:prstTxWarp>
          </a:bodyPr>
          <a:lstStyle>
            <a:defPPr>
              <a:defRPr lang="en-US"/>
            </a:defPPr>
            <a:lvl1pPr algn="ctr" rtl="0" fontAlgn="base">
              <a:spcBef>
                <a:spcPct val="0"/>
              </a:spcBef>
              <a:spcAft>
                <a:spcPct val="0"/>
              </a:spcAft>
              <a:defRPr sz="1200" kern="1200" smtClean="0">
                <a:solidFill>
                  <a:srgbClr val="898989"/>
                </a:solidFill>
                <a:latin typeface="Arial" charset="0"/>
                <a:ea typeface="+mn-ea"/>
                <a:cs typeface="Arial" charset="0"/>
              </a:defRPr>
            </a:lvl1pPr>
            <a:lvl2pPr marL="457200" algn="l" rtl="0" fontAlgn="base">
              <a:spcBef>
                <a:spcPct val="0"/>
              </a:spcBef>
              <a:spcAft>
                <a:spcPct val="0"/>
              </a:spcAft>
              <a:defRPr kern="1200">
                <a:solidFill>
                  <a:schemeClr val="tx1"/>
                </a:solidFill>
                <a:latin typeface="Calibri" charset="0"/>
                <a:ea typeface="Arial" charset="0"/>
                <a:cs typeface="Arial" charset="0"/>
              </a:defRPr>
            </a:lvl2pPr>
            <a:lvl3pPr marL="914400" algn="l" rtl="0" fontAlgn="base">
              <a:spcBef>
                <a:spcPct val="0"/>
              </a:spcBef>
              <a:spcAft>
                <a:spcPct val="0"/>
              </a:spcAft>
              <a:defRPr kern="1200">
                <a:solidFill>
                  <a:schemeClr val="tx1"/>
                </a:solidFill>
                <a:latin typeface="Calibri" charset="0"/>
                <a:ea typeface="Arial" charset="0"/>
                <a:cs typeface="Arial" charset="0"/>
              </a:defRPr>
            </a:lvl3pPr>
            <a:lvl4pPr marL="1371600" algn="l" rtl="0" fontAlgn="base">
              <a:spcBef>
                <a:spcPct val="0"/>
              </a:spcBef>
              <a:spcAft>
                <a:spcPct val="0"/>
              </a:spcAft>
              <a:defRPr kern="1200">
                <a:solidFill>
                  <a:schemeClr val="tx1"/>
                </a:solidFill>
                <a:latin typeface="Calibri" charset="0"/>
                <a:ea typeface="Arial" charset="0"/>
                <a:cs typeface="Arial" charset="0"/>
              </a:defRPr>
            </a:lvl4pPr>
            <a:lvl5pPr marL="1828800" algn="l" rtl="0" fontAlgn="base">
              <a:spcBef>
                <a:spcPct val="0"/>
              </a:spcBef>
              <a:spcAft>
                <a:spcPct val="0"/>
              </a:spcAft>
              <a:defRPr kern="1200">
                <a:solidFill>
                  <a:schemeClr val="tx1"/>
                </a:solidFill>
                <a:latin typeface="Calibri" charset="0"/>
                <a:ea typeface="Arial" charset="0"/>
                <a:cs typeface="Arial" charset="0"/>
              </a:defRPr>
            </a:lvl5pPr>
            <a:lvl6pPr marL="2286000" algn="l" defTabSz="914400" rtl="0" eaLnBrk="1" latinLnBrk="0" hangingPunct="1">
              <a:defRPr kern="1200">
                <a:solidFill>
                  <a:schemeClr val="tx1"/>
                </a:solidFill>
                <a:latin typeface="Calibri" charset="0"/>
                <a:ea typeface="Arial" charset="0"/>
                <a:cs typeface="Arial" charset="0"/>
              </a:defRPr>
            </a:lvl6pPr>
            <a:lvl7pPr marL="2743200" algn="l" defTabSz="914400" rtl="0" eaLnBrk="1" latinLnBrk="0" hangingPunct="1">
              <a:defRPr kern="1200">
                <a:solidFill>
                  <a:schemeClr val="tx1"/>
                </a:solidFill>
                <a:latin typeface="Calibri" charset="0"/>
                <a:ea typeface="Arial" charset="0"/>
                <a:cs typeface="Arial" charset="0"/>
              </a:defRPr>
            </a:lvl7pPr>
            <a:lvl8pPr marL="3200400" algn="l" defTabSz="914400" rtl="0" eaLnBrk="1" latinLnBrk="0" hangingPunct="1">
              <a:defRPr kern="1200">
                <a:solidFill>
                  <a:schemeClr val="tx1"/>
                </a:solidFill>
                <a:latin typeface="Calibri" charset="0"/>
                <a:ea typeface="Arial" charset="0"/>
                <a:cs typeface="Arial" charset="0"/>
              </a:defRPr>
            </a:lvl8pPr>
            <a:lvl9pPr marL="3657600" algn="l" defTabSz="914400" rtl="0" eaLnBrk="1" latinLnBrk="0" hangingPunct="1">
              <a:defRPr kern="1200">
                <a:solidFill>
                  <a:schemeClr val="tx1"/>
                </a:solidFill>
                <a:latin typeface="Calibri" charset="0"/>
                <a:ea typeface="Arial" charset="0"/>
                <a:cs typeface="Arial" charset="0"/>
              </a:defRPr>
            </a:lvl9pPr>
          </a:lstStyle>
          <a:p>
            <a:pPr algn="l">
              <a:defRPr/>
            </a:pPr>
            <a:r>
              <a:rPr lang="en-US" sz="600" dirty="0">
                <a:latin typeface="+mn-lt"/>
              </a:rPr>
              <a:t>CF_Ch6_CreditRisk_25</a:t>
            </a:r>
          </a:p>
        </p:txBody>
      </p:sp>
    </p:spTree>
    <p:extLst>
      <p:ext uri="{BB962C8B-B14F-4D97-AF65-F5344CB8AC3E}">
        <p14:creationId xmlns:p14="http://schemas.microsoft.com/office/powerpoint/2010/main" val="1198770841"/>
      </p:ext>
    </p:extLst>
  </p:cSld>
  <p:clrMap bg1="lt1" tx1="dk1" bg2="lt2" tx2="dk2" accent1="accent1" accent2="accent2" accent3="accent3" accent4="accent4" accent5="accent5" accent6="accent6" hlink="hlink" folHlink="folHlink"/>
  <p:sldLayoutIdLst>
    <p:sldLayoutId id="2147483835" r:id="rId1"/>
    <p:sldLayoutId id="2147483836" r:id="rId2"/>
    <p:sldLayoutId id="2147483837" r:id="rId3"/>
    <p:sldLayoutId id="2147483838" r:id="rId4"/>
    <p:sldLayoutId id="2147483839" r:id="rId5"/>
    <p:sldLayoutId id="2147483840" r:id="rId6"/>
    <p:sldLayoutId id="2147483841" r:id="rId7"/>
    <p:sldLayoutId id="2147483842" r:id="rId8"/>
    <p:sldLayoutId id="2147483843" r:id="rId9"/>
    <p:sldLayoutId id="2147483844" r:id="rId10"/>
    <p:sldLayoutId id="2147483845" r:id="rId11"/>
    <p:sldLayoutId id="2147483846" r:id="rId12"/>
    <p:sldLayoutId id="2147483847" r:id="rId13"/>
    <p:sldLayoutId id="2147483848" r:id="rId14"/>
    <p:sldLayoutId id="2147483849" r:id="rId15"/>
    <p:sldLayoutId id="2147483850" r:id="rId16"/>
    <p:sldLayoutId id="2147483851" r:id="rId17"/>
    <p:sldLayoutId id="2147483852" r:id="rId18"/>
    <p:sldLayoutId id="2147483853" r:id="rId19"/>
    <p:sldLayoutId id="2147483854" r:id="rId20"/>
    <p:sldLayoutId id="2147483855" r:id="rId21"/>
    <p:sldLayoutId id="2147483856" r:id="rId22"/>
    <p:sldLayoutId id="2147483857" r:id="rId23"/>
    <p:sldLayoutId id="2147483858" r:id="rId24"/>
    <p:sldLayoutId id="2147483859" r:id="rId25"/>
    <p:sldLayoutId id="2147483860" r:id="rId26"/>
    <p:sldLayoutId id="2147483861" r:id="rId27"/>
    <p:sldLayoutId id="2147483862" r:id="rId28"/>
    <p:sldLayoutId id="2147483863" r:id="rId29"/>
    <p:sldLayoutId id="2147483864" r:id="rId30"/>
    <p:sldLayoutId id="2147483865" r:id="rId31"/>
    <p:sldLayoutId id="2147483866" r:id="rId32"/>
    <p:sldLayoutId id="2147483867" r:id="rId33"/>
    <p:sldLayoutId id="2147483868" r:id="rId34"/>
    <p:sldLayoutId id="2147483869" r:id="rId35"/>
    <p:sldLayoutId id="2147483870" r:id="rId36"/>
    <p:sldLayoutId id="2147483871" r:id="rId37"/>
    <p:sldLayoutId id="2147483872" r:id="rId38"/>
    <p:sldLayoutId id="2147483873" r:id="rId39"/>
    <p:sldLayoutId id="2147483874" r:id="rId40"/>
    <p:sldLayoutId id="2147483875" r:id="rId41"/>
    <p:sldLayoutId id="2147483876" r:id="rId42"/>
    <p:sldLayoutId id="2147483877" r:id="rId43"/>
    <p:sldLayoutId id="2147483878" r:id="rId44"/>
    <p:sldLayoutId id="2147483879" r:id="rId45"/>
    <p:sldLayoutId id="2147483880" r:id="rId46"/>
    <p:sldLayoutId id="2147483881" r:id="rId47"/>
    <p:sldLayoutId id="2147483882" r:id="rId48"/>
    <p:sldLayoutId id="2147483883" r:id="rId49"/>
    <p:sldLayoutId id="2147483884" r:id="rId50"/>
    <p:sldLayoutId id="2147483885" r:id="rId51"/>
    <p:sldLayoutId id="2147483886" r:id="rId52"/>
    <p:sldLayoutId id="2147483887" r:id="rId53"/>
    <p:sldLayoutId id="2147483888" r:id="rId54"/>
    <p:sldLayoutId id="2147483889" r:id="rId55"/>
    <p:sldLayoutId id="2147483890" r:id="rId56"/>
    <p:sldLayoutId id="2147483891" r:id="rId57"/>
    <p:sldLayoutId id="2147483892" r:id="rId58"/>
    <p:sldLayoutId id="2147483893" r:id="rId59"/>
  </p:sldLayoutIdLst>
  <p:hf hdr="0" dt="0"/>
  <p:txStyles>
    <p:titleStyle>
      <a:lvl1pPr algn="ctr" rtl="0" eaLnBrk="1" fontAlgn="base" hangingPunct="1">
        <a:spcBef>
          <a:spcPct val="0"/>
        </a:spcBef>
        <a:spcAft>
          <a:spcPct val="0"/>
        </a:spcAft>
        <a:defRPr sz="3300" kern="1200">
          <a:solidFill>
            <a:schemeClr val="tx1"/>
          </a:solidFill>
          <a:latin typeface="+mj-lt"/>
          <a:ea typeface="+mj-ea"/>
          <a:cs typeface="+mj-cs"/>
        </a:defRPr>
      </a:lvl1pPr>
      <a:lvl2pPr algn="ctr" rtl="0" eaLnBrk="1" fontAlgn="base" hangingPunct="1">
        <a:spcBef>
          <a:spcPct val="0"/>
        </a:spcBef>
        <a:spcAft>
          <a:spcPct val="0"/>
        </a:spcAft>
        <a:defRPr sz="3300">
          <a:solidFill>
            <a:schemeClr val="tx1"/>
          </a:solidFill>
          <a:latin typeface="Arial" charset="0"/>
        </a:defRPr>
      </a:lvl2pPr>
      <a:lvl3pPr algn="ctr" rtl="0" eaLnBrk="1" fontAlgn="base" hangingPunct="1">
        <a:spcBef>
          <a:spcPct val="0"/>
        </a:spcBef>
        <a:spcAft>
          <a:spcPct val="0"/>
        </a:spcAft>
        <a:defRPr sz="3300">
          <a:solidFill>
            <a:schemeClr val="tx1"/>
          </a:solidFill>
          <a:latin typeface="Arial" charset="0"/>
        </a:defRPr>
      </a:lvl3pPr>
      <a:lvl4pPr algn="ctr" rtl="0" eaLnBrk="1" fontAlgn="base" hangingPunct="1">
        <a:spcBef>
          <a:spcPct val="0"/>
        </a:spcBef>
        <a:spcAft>
          <a:spcPct val="0"/>
        </a:spcAft>
        <a:defRPr sz="3300">
          <a:solidFill>
            <a:schemeClr val="tx1"/>
          </a:solidFill>
          <a:latin typeface="Arial" charset="0"/>
        </a:defRPr>
      </a:lvl4pPr>
      <a:lvl5pPr algn="ctr" rtl="0" eaLnBrk="1" fontAlgn="base" hangingPunct="1">
        <a:spcBef>
          <a:spcPct val="0"/>
        </a:spcBef>
        <a:spcAft>
          <a:spcPct val="0"/>
        </a:spcAft>
        <a:defRPr sz="3300">
          <a:solidFill>
            <a:schemeClr val="tx1"/>
          </a:solidFill>
          <a:latin typeface="Arial" charset="0"/>
        </a:defRPr>
      </a:lvl5pPr>
      <a:lvl6pPr marL="342900" algn="ctr" rtl="0" eaLnBrk="1" fontAlgn="base" hangingPunct="1">
        <a:spcBef>
          <a:spcPct val="0"/>
        </a:spcBef>
        <a:spcAft>
          <a:spcPct val="0"/>
        </a:spcAft>
        <a:defRPr sz="3300">
          <a:solidFill>
            <a:schemeClr val="tx1"/>
          </a:solidFill>
          <a:latin typeface="Arial" charset="0"/>
        </a:defRPr>
      </a:lvl6pPr>
      <a:lvl7pPr marL="685800" algn="ctr" rtl="0" eaLnBrk="1" fontAlgn="base" hangingPunct="1">
        <a:spcBef>
          <a:spcPct val="0"/>
        </a:spcBef>
        <a:spcAft>
          <a:spcPct val="0"/>
        </a:spcAft>
        <a:defRPr sz="3300">
          <a:solidFill>
            <a:schemeClr val="tx1"/>
          </a:solidFill>
          <a:latin typeface="Arial" charset="0"/>
        </a:defRPr>
      </a:lvl7pPr>
      <a:lvl8pPr marL="1028700" algn="ctr" rtl="0" eaLnBrk="1" fontAlgn="base" hangingPunct="1">
        <a:spcBef>
          <a:spcPct val="0"/>
        </a:spcBef>
        <a:spcAft>
          <a:spcPct val="0"/>
        </a:spcAft>
        <a:defRPr sz="3300">
          <a:solidFill>
            <a:schemeClr val="tx1"/>
          </a:solidFill>
          <a:latin typeface="Arial" charset="0"/>
        </a:defRPr>
      </a:lvl8pPr>
      <a:lvl9pPr marL="1371600" algn="ctr" rtl="0" eaLnBrk="1" fontAlgn="base" hangingPunct="1">
        <a:spcBef>
          <a:spcPct val="0"/>
        </a:spcBef>
        <a:spcAft>
          <a:spcPct val="0"/>
        </a:spcAft>
        <a:defRPr sz="3300">
          <a:solidFill>
            <a:schemeClr val="tx1"/>
          </a:solidFill>
          <a:latin typeface="Arial" charset="0"/>
        </a:defRPr>
      </a:lvl9pPr>
    </p:titleStyle>
    <p:bodyStyle>
      <a:lvl1pPr marL="257175" indent="-257175"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1pPr>
      <a:lvl2pPr marL="557213" indent="-214313" algn="l" rtl="0" eaLnBrk="1" fontAlgn="base" hangingPunct="1">
        <a:spcBef>
          <a:spcPct val="20000"/>
        </a:spcBef>
        <a:spcAft>
          <a:spcPct val="0"/>
        </a:spcAft>
        <a:buFont typeface="Arial" charset="0"/>
        <a:buChar char="–"/>
        <a:defRPr sz="2100" kern="1200">
          <a:solidFill>
            <a:schemeClr val="tx1"/>
          </a:solidFill>
          <a:latin typeface="+mn-lt"/>
          <a:ea typeface="+mn-ea"/>
          <a:cs typeface="+mn-cs"/>
        </a:defRPr>
      </a:lvl2pPr>
      <a:lvl3pPr marL="857250" indent="-171450" algn="l" rtl="0" eaLnBrk="1" fontAlgn="base" hangingPunct="1">
        <a:spcBef>
          <a:spcPct val="20000"/>
        </a:spcBef>
        <a:spcAft>
          <a:spcPct val="0"/>
        </a:spcAft>
        <a:buFont typeface="Arial" charset="0"/>
        <a:buChar char="•"/>
        <a:defRPr sz="1800" kern="1200">
          <a:solidFill>
            <a:schemeClr val="tx1"/>
          </a:solidFill>
          <a:latin typeface="+mn-lt"/>
          <a:ea typeface="+mn-ea"/>
          <a:cs typeface="+mn-cs"/>
        </a:defRPr>
      </a:lvl3pPr>
      <a:lvl4pPr marL="1200150" indent="-171450" algn="l" rtl="0" eaLnBrk="1" fontAlgn="base" hangingPunct="1">
        <a:spcBef>
          <a:spcPct val="20000"/>
        </a:spcBef>
        <a:spcAft>
          <a:spcPct val="0"/>
        </a:spcAft>
        <a:buFont typeface="Arial" charset="0"/>
        <a:buChar char="–"/>
        <a:defRPr sz="1500" kern="1200">
          <a:solidFill>
            <a:schemeClr val="tx1"/>
          </a:solidFill>
          <a:latin typeface="+mn-lt"/>
          <a:ea typeface="+mn-ea"/>
          <a:cs typeface="+mn-cs"/>
        </a:defRPr>
      </a:lvl4pPr>
      <a:lvl5pPr marL="1543050" indent="-171450" algn="l" rtl="0" eaLnBrk="1" fontAlgn="base" hangingPunct="1">
        <a:spcBef>
          <a:spcPct val="20000"/>
        </a:spcBef>
        <a:spcAft>
          <a:spcPct val="0"/>
        </a:spcAft>
        <a:buFont typeface="Arial"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8" Type="http://schemas.openxmlformats.org/officeDocument/2006/relationships/image" Target="../media/image14.emf"/><Relationship Id="rId3" Type="http://schemas.openxmlformats.org/officeDocument/2006/relationships/oleObject" Target="../embeddings/oleObject5.bin"/><Relationship Id="rId7" Type="http://schemas.openxmlformats.org/officeDocument/2006/relationships/oleObject" Target="../embeddings/oleObject7.bin"/><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3.emf"/><Relationship Id="rId5" Type="http://schemas.openxmlformats.org/officeDocument/2006/relationships/oleObject" Target="../embeddings/oleObject6.bin"/><Relationship Id="rId10" Type="http://schemas.openxmlformats.org/officeDocument/2006/relationships/image" Target="../media/image15.emf"/><Relationship Id="rId4" Type="http://schemas.openxmlformats.org/officeDocument/2006/relationships/image" Target="../media/image12.emf"/><Relationship Id="rId9" Type="http://schemas.openxmlformats.org/officeDocument/2006/relationships/oleObject" Target="../embeddings/oleObject8.bin"/></Relationships>
</file>

<file path=ppt/slides/_rels/slide11.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7.emf"/><Relationship Id="rId5" Type="http://schemas.openxmlformats.org/officeDocument/2006/relationships/oleObject" Target="../embeddings/oleObject10.bin"/><Relationship Id="rId4" Type="http://schemas.openxmlformats.org/officeDocument/2006/relationships/image" Target="../media/image16.emf"/></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www.annualcreditreport.com"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hyperlink" Target="http://www.sec.gov/ocr"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2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hyperlink" Target="https://fred.stlouisfed.org/graph/?g=1Mi0F"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oleObject" Target="../embeddings/oleObject11.bin"/><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emf"/></Relationships>
</file>

<file path=ppt/slides/_rels/slide7.xml.rels><?xml version="1.0" encoding="UTF-8" standalone="yes"?>
<Relationships xmlns="http://schemas.openxmlformats.org/package/2006/relationships"><Relationship Id="rId8" Type="http://schemas.openxmlformats.org/officeDocument/2006/relationships/image" Target="../media/image9.emf"/><Relationship Id="rId3" Type="http://schemas.openxmlformats.org/officeDocument/2006/relationships/oleObject" Target="../embeddings/oleObject2.bin"/><Relationship Id="rId7" Type="http://schemas.openxmlformats.org/officeDocument/2006/relationships/oleObject" Target="../embeddings/oleObject4.bin"/><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8.emf"/><Relationship Id="rId5" Type="http://schemas.openxmlformats.org/officeDocument/2006/relationships/oleObject" Target="../embeddings/oleObject3.bin"/><Relationship Id="rId4" Type="http://schemas.openxmlformats.org/officeDocument/2006/relationships/image" Target="../media/image7.emf"/></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D6B908C-B5CB-4D61-9AAA-0E6FA8ADABD9}"/>
              </a:ext>
            </a:extLst>
          </p:cNvPr>
          <p:cNvSpPr>
            <a:spLocks noGrp="1"/>
          </p:cNvSpPr>
          <p:nvPr>
            <p:ph type="sldNum" sz="quarter" idx="10"/>
          </p:nvPr>
        </p:nvSpPr>
        <p:spPr/>
        <p:txBody>
          <a:bodyPr/>
          <a:lstStyle/>
          <a:p>
            <a:fld id="{395527EB-3756-C241-BFD3-DBB1E111190F}" type="slidenum">
              <a:rPr lang="en-US" altLang="en-US" smtClean="0"/>
              <a:pPr/>
              <a:t>1</a:t>
            </a:fld>
            <a:endParaRPr lang="en-US" altLang="en-US"/>
          </a:p>
        </p:txBody>
      </p:sp>
      <p:sp>
        <p:nvSpPr>
          <p:cNvPr id="4" name="Footer Placeholder 3">
            <a:extLst>
              <a:ext uri="{FF2B5EF4-FFF2-40B4-BE49-F238E27FC236}">
                <a16:creationId xmlns:a16="http://schemas.microsoft.com/office/drawing/2014/main" id="{5F26835F-3425-4D22-A3BF-7A8DB7F9F478}"/>
              </a:ext>
            </a:extLst>
          </p:cNvPr>
          <p:cNvSpPr>
            <a:spLocks noGrp="1"/>
          </p:cNvSpPr>
          <p:nvPr>
            <p:ph type="ftr" sz="quarter" idx="11"/>
          </p:nvPr>
        </p:nvSpPr>
        <p:spPr/>
        <p:txBody>
          <a:bodyPr/>
          <a:lstStyle/>
          <a:p>
            <a:pPr>
              <a:defRPr/>
            </a:pPr>
            <a:r>
              <a:rPr lang="en-US" dirty="0"/>
              <a:t>Interest Rate and Credit Risks</a:t>
            </a:r>
          </a:p>
        </p:txBody>
      </p:sp>
      <p:sp>
        <p:nvSpPr>
          <p:cNvPr id="6" name="Rectangle 5">
            <a:extLst>
              <a:ext uri="{FF2B5EF4-FFF2-40B4-BE49-F238E27FC236}">
                <a16:creationId xmlns:a16="http://schemas.microsoft.com/office/drawing/2014/main" id="{E9ED9786-58D6-4467-A340-9C08B3251F1F}"/>
              </a:ext>
            </a:extLst>
          </p:cNvPr>
          <p:cNvSpPr/>
          <p:nvPr/>
        </p:nvSpPr>
        <p:spPr>
          <a:xfrm>
            <a:off x="641839" y="2111043"/>
            <a:ext cx="8088922" cy="3000821"/>
          </a:xfrm>
          <a:prstGeom prst="rect">
            <a:avLst/>
          </a:prstGeom>
        </p:spPr>
        <p:txBody>
          <a:bodyPr wrap="square">
            <a:spAutoFit/>
          </a:bodyPr>
          <a:lstStyle/>
          <a:p>
            <a:pPr algn="ctr"/>
            <a:r>
              <a:rPr lang="en-US" sz="3600" b="1" dirty="0"/>
              <a:t>Corporate Finance</a:t>
            </a:r>
          </a:p>
          <a:p>
            <a:pPr algn="ctr"/>
            <a:r>
              <a:rPr lang="en-US" sz="2700" b="1" dirty="0"/>
              <a:t>Uncertainty, Default, &amp; Risk</a:t>
            </a:r>
          </a:p>
          <a:p>
            <a:pPr algn="ctr"/>
            <a:endParaRPr lang="en-US" sz="2700" b="1" dirty="0"/>
          </a:p>
          <a:p>
            <a:pPr algn="ctr"/>
            <a:endParaRPr lang="en-US" sz="2700" b="1" dirty="0"/>
          </a:p>
          <a:p>
            <a:pPr algn="ctr"/>
            <a:endParaRPr lang="en-US" b="1" dirty="0">
              <a:ea typeface="ＭＳ Ｐゴシック" charset="0"/>
              <a:cs typeface="ＭＳ Ｐゴシック" charset="0"/>
            </a:endParaRPr>
          </a:p>
          <a:p>
            <a:pPr algn="ctr"/>
            <a:endParaRPr lang="en-US" b="1" dirty="0"/>
          </a:p>
          <a:p>
            <a:pPr algn="ctr">
              <a:buNone/>
            </a:pPr>
            <a:r>
              <a:rPr lang="en-US" b="1" dirty="0"/>
              <a:t>Fall 2025</a:t>
            </a:r>
          </a:p>
          <a:p>
            <a:pPr algn="ctr"/>
            <a:r>
              <a:rPr lang="en-US" b="1" dirty="0"/>
              <a:t>Prof. Jeffrey Colón</a:t>
            </a:r>
            <a:endParaRPr lang="en-US" dirty="0"/>
          </a:p>
        </p:txBody>
      </p:sp>
    </p:spTree>
    <p:extLst>
      <p:ext uri="{BB962C8B-B14F-4D97-AF65-F5344CB8AC3E}">
        <p14:creationId xmlns:p14="http://schemas.microsoft.com/office/powerpoint/2010/main" val="36228719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6" name="Rectangle 3"/>
          <p:cNvSpPr>
            <a:spLocks noGrp="1" noChangeArrowheads="1"/>
          </p:cNvSpPr>
          <p:nvPr>
            <p:ph idx="1"/>
          </p:nvPr>
        </p:nvSpPr>
        <p:spPr/>
        <p:txBody>
          <a:bodyPr/>
          <a:lstStyle/>
          <a:p>
            <a:pPr eaLnBrk="1" hangingPunct="1"/>
            <a:r>
              <a:rPr lang="en-US" dirty="0">
                <a:latin typeface="Calibri" charset="0"/>
                <a:ea typeface="ＭＳ Ｐゴシック" charset="0"/>
                <a:cs typeface="ＭＳ Ｐゴシック" charset="0"/>
              </a:rPr>
              <a:t>Probability weighted dispersion of returns around the expected return</a:t>
            </a:r>
          </a:p>
          <a:p>
            <a:pPr eaLnBrk="1" hangingPunct="1"/>
            <a:r>
              <a:rPr lang="en-US" b="1" dirty="0">
                <a:latin typeface="Calibri" charset="0"/>
                <a:ea typeface="ＭＳ Ｐゴシック" charset="0"/>
                <a:cs typeface="ＭＳ Ｐゴシック" charset="0"/>
              </a:rPr>
              <a:t>Variance</a:t>
            </a:r>
            <a:r>
              <a:rPr lang="en-US" dirty="0">
                <a:latin typeface="Calibri" charset="0"/>
                <a:ea typeface="ＭＳ Ｐゴシック" charset="0"/>
                <a:cs typeface="ＭＳ Ｐゴシック" charset="0"/>
              </a:rPr>
              <a:t>: </a:t>
            </a:r>
          </a:p>
          <a:p>
            <a:pPr lvl="1" eaLnBrk="1" hangingPunct="1"/>
            <a:r>
              <a:rPr lang="en-US" dirty="0">
                <a:latin typeface="Calibri" charset="0"/>
                <a:ea typeface="ＭＳ Ｐゴシック" charset="0"/>
              </a:rPr>
              <a:t>Find             ,</a:t>
            </a:r>
          </a:p>
          <a:p>
            <a:pPr lvl="1" eaLnBrk="1" hangingPunct="1"/>
            <a:r>
              <a:rPr lang="en-US" dirty="0">
                <a:latin typeface="Calibri" charset="0"/>
                <a:ea typeface="ＭＳ Ｐゴシック" charset="0"/>
              </a:rPr>
              <a:t>Subtract each return from              and square the result.</a:t>
            </a:r>
          </a:p>
          <a:p>
            <a:pPr lvl="1" eaLnBrk="1" hangingPunct="1"/>
            <a:r>
              <a:rPr lang="en-US" dirty="0">
                <a:latin typeface="Calibri" charset="0"/>
                <a:ea typeface="ＭＳ Ｐゴシック" charset="0"/>
              </a:rPr>
              <a:t>Multiply each value by its probability, and</a:t>
            </a:r>
          </a:p>
          <a:p>
            <a:pPr lvl="1" eaLnBrk="1" hangingPunct="1"/>
            <a:r>
              <a:rPr lang="en-US" dirty="0">
                <a:latin typeface="Calibri" charset="0"/>
                <a:ea typeface="ＭＳ Ｐゴシック" charset="0"/>
              </a:rPr>
              <a:t>Add</a:t>
            </a:r>
          </a:p>
          <a:p>
            <a:pPr eaLnBrk="1" hangingPunct="1"/>
            <a:r>
              <a:rPr lang="en-US" b="1" dirty="0">
                <a:latin typeface="Calibri" charset="0"/>
                <a:ea typeface="ＭＳ Ｐゴシック" charset="0"/>
                <a:cs typeface="ＭＳ Ｐゴシック" charset="0"/>
              </a:rPr>
              <a:t>Standard Deviation</a:t>
            </a:r>
            <a:r>
              <a:rPr lang="en-US" dirty="0">
                <a:latin typeface="Calibri" charset="0"/>
                <a:ea typeface="ＭＳ Ｐゴシック" charset="0"/>
                <a:cs typeface="ＭＳ Ｐゴシック" charset="0"/>
              </a:rPr>
              <a:t>:</a:t>
            </a:r>
          </a:p>
        </p:txBody>
      </p:sp>
      <p:sp>
        <p:nvSpPr>
          <p:cNvPr id="28675" name="Rectangle 2"/>
          <p:cNvSpPr>
            <a:spLocks noGrp="1" noChangeArrowheads="1"/>
          </p:cNvSpPr>
          <p:nvPr>
            <p:ph type="title"/>
          </p:nvPr>
        </p:nvSpPr>
        <p:spPr/>
        <p:txBody>
          <a:bodyPr/>
          <a:lstStyle/>
          <a:p>
            <a:pPr eaLnBrk="1" hangingPunct="1"/>
            <a:r>
              <a:rPr lang="en-US" b="1" dirty="0">
                <a:latin typeface="Calibri" charset="0"/>
                <a:ea typeface="ＭＳ Ｐゴシック" charset="0"/>
                <a:cs typeface="ＭＳ Ｐゴシック" charset="0"/>
              </a:rPr>
              <a:t>Risk</a:t>
            </a:r>
            <a:endParaRPr lang="en-US" dirty="0">
              <a:latin typeface="Calibri" charset="0"/>
              <a:ea typeface="ＭＳ Ｐゴシック" charset="0"/>
              <a:cs typeface="ＭＳ Ｐゴシック" charset="0"/>
            </a:endParaRPr>
          </a:p>
        </p:txBody>
      </p:sp>
      <p:sp>
        <p:nvSpPr>
          <p:cNvPr id="28674" name="Slide Number Placeholder 4"/>
          <p:cNvSpPr>
            <a:spLocks noGrp="1"/>
          </p:cNvSpPr>
          <p:nvPr>
            <p:ph type="sldNum"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614B7B0F-7514-D843-B268-A2F246E625FA}" type="slidenum">
              <a:rPr lang="en-US" sz="800">
                <a:latin typeface="Calibri" charset="0"/>
              </a:rPr>
              <a:pPr eaLnBrk="1" hangingPunct="1"/>
              <a:t>10</a:t>
            </a:fld>
            <a:endParaRPr lang="en-US" sz="800">
              <a:latin typeface="Calibri" charset="0"/>
            </a:endParaRPr>
          </a:p>
        </p:txBody>
      </p:sp>
      <p:graphicFrame>
        <p:nvGraphicFramePr>
          <p:cNvPr id="28677" name="Object 2"/>
          <p:cNvGraphicFramePr>
            <a:graphicFrameLocks noChangeAspect="1"/>
          </p:cNvGraphicFramePr>
          <p:nvPr>
            <p:extLst>
              <p:ext uri="{D42A27DB-BD31-4B8C-83A1-F6EECF244321}">
                <p14:modId xmlns:p14="http://schemas.microsoft.com/office/powerpoint/2010/main" val="2143883701"/>
              </p:ext>
            </p:extLst>
          </p:nvPr>
        </p:nvGraphicFramePr>
        <p:xfrm>
          <a:off x="1943100" y="1313657"/>
          <a:ext cx="381000" cy="393700"/>
        </p:xfrm>
        <a:graphic>
          <a:graphicData uri="http://schemas.openxmlformats.org/presentationml/2006/ole">
            <mc:AlternateContent xmlns:mc="http://schemas.openxmlformats.org/markup-compatibility/2006">
              <mc:Choice xmlns:v="urn:schemas-microsoft-com:vml" Requires="v">
                <p:oleObj name="Equation" r:id="rId3" imgW="164520" imgH="155160" progId="Equation.3">
                  <p:embed/>
                </p:oleObj>
              </mc:Choice>
              <mc:Fallback>
                <p:oleObj name="Equation" r:id="rId3" imgW="164520" imgH="155160" progId="Equation.3">
                  <p:embed/>
                  <p:pic>
                    <p:nvPicPr>
                      <p:cNvPr id="28677"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43100" y="1313657"/>
                        <a:ext cx="381000"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7" dir="2700000" algn="ctr" rotWithShape="0">
                                <a:schemeClr val="bg2">
                                  <a:alpha val="74997"/>
                                </a:schemeClr>
                              </a:outerShdw>
                            </a:effectLst>
                          </a14:hiddenEffects>
                        </a:ext>
                      </a:extLst>
                    </p:spPr>
                  </p:pic>
                </p:oleObj>
              </mc:Fallback>
            </mc:AlternateContent>
          </a:graphicData>
        </a:graphic>
      </p:graphicFrame>
      <p:graphicFrame>
        <p:nvGraphicFramePr>
          <p:cNvPr id="28678" name="Object 3"/>
          <p:cNvGraphicFramePr>
            <a:graphicFrameLocks noChangeAspect="1"/>
          </p:cNvGraphicFramePr>
          <p:nvPr>
            <p:extLst>
              <p:ext uri="{D42A27DB-BD31-4B8C-83A1-F6EECF244321}">
                <p14:modId xmlns:p14="http://schemas.microsoft.com/office/powerpoint/2010/main" val="1912235681"/>
              </p:ext>
            </p:extLst>
          </p:nvPr>
        </p:nvGraphicFramePr>
        <p:xfrm>
          <a:off x="3352800" y="3172732"/>
          <a:ext cx="1066800" cy="533400"/>
        </p:xfrm>
        <a:graphic>
          <a:graphicData uri="http://schemas.openxmlformats.org/presentationml/2006/ole">
            <mc:AlternateContent xmlns:mc="http://schemas.openxmlformats.org/markup-compatibility/2006">
              <mc:Choice xmlns:v="urn:schemas-microsoft-com:vml" Requires="v">
                <p:oleObj name="Equation" r:id="rId5" imgW="393120" imgH="200880" progId="Equation.3">
                  <p:embed/>
                </p:oleObj>
              </mc:Choice>
              <mc:Fallback>
                <p:oleObj name="Equation" r:id="rId5" imgW="393120" imgH="200880" progId="Equation.3">
                  <p:embed/>
                  <p:pic>
                    <p:nvPicPr>
                      <p:cNvPr id="28678"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52800" y="3172732"/>
                        <a:ext cx="10668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7" dir="2700000" algn="ctr" rotWithShape="0">
                                <a:schemeClr val="bg2">
                                  <a:alpha val="74997"/>
                                </a:schemeClr>
                              </a:outerShdw>
                            </a:effectLst>
                          </a14:hiddenEffects>
                        </a:ext>
                      </a:extLst>
                    </p:spPr>
                  </p:pic>
                </p:oleObj>
              </mc:Fallback>
            </mc:AlternateContent>
          </a:graphicData>
        </a:graphic>
      </p:graphicFrame>
      <p:graphicFrame>
        <p:nvGraphicFramePr>
          <p:cNvPr id="28679" name="Object 4"/>
          <p:cNvGraphicFramePr>
            <a:graphicFrameLocks noChangeAspect="1"/>
          </p:cNvGraphicFramePr>
          <p:nvPr>
            <p:extLst>
              <p:ext uri="{D42A27DB-BD31-4B8C-83A1-F6EECF244321}">
                <p14:modId xmlns:p14="http://schemas.microsoft.com/office/powerpoint/2010/main" val="776803932"/>
              </p:ext>
            </p:extLst>
          </p:nvPr>
        </p:nvGraphicFramePr>
        <p:xfrm>
          <a:off x="1371600" y="1752600"/>
          <a:ext cx="571500" cy="421348"/>
        </p:xfrm>
        <a:graphic>
          <a:graphicData uri="http://schemas.openxmlformats.org/presentationml/2006/ole">
            <mc:AlternateContent xmlns:mc="http://schemas.openxmlformats.org/markup-compatibility/2006">
              <mc:Choice xmlns:v="urn:schemas-microsoft-com:vml" Requires="v">
                <p:oleObj name="Equation" r:id="rId7" imgW="356400" imgH="219240" progId="Equation.3">
                  <p:embed/>
                </p:oleObj>
              </mc:Choice>
              <mc:Fallback>
                <p:oleObj name="Equation" r:id="rId7" imgW="356400" imgH="219240" progId="Equation.3">
                  <p:embed/>
                  <p:pic>
                    <p:nvPicPr>
                      <p:cNvPr id="28679"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371600" y="1752600"/>
                        <a:ext cx="571500" cy="421348"/>
                      </a:xfrm>
                      <a:prstGeom prst="rect">
                        <a:avLst/>
                      </a:prstGeom>
                      <a:noFill/>
                    </p:spPr>
                  </p:pic>
                </p:oleObj>
              </mc:Fallback>
            </mc:AlternateContent>
          </a:graphicData>
        </a:graphic>
      </p:graphicFrame>
      <p:graphicFrame>
        <p:nvGraphicFramePr>
          <p:cNvPr id="28680" name="Object 5"/>
          <p:cNvGraphicFramePr>
            <a:graphicFrameLocks noChangeAspect="1"/>
          </p:cNvGraphicFramePr>
          <p:nvPr>
            <p:extLst>
              <p:ext uri="{D42A27DB-BD31-4B8C-83A1-F6EECF244321}">
                <p14:modId xmlns:p14="http://schemas.microsoft.com/office/powerpoint/2010/main" val="77727131"/>
              </p:ext>
            </p:extLst>
          </p:nvPr>
        </p:nvGraphicFramePr>
        <p:xfrm>
          <a:off x="3581400" y="2133600"/>
          <a:ext cx="609600" cy="381000"/>
        </p:xfrm>
        <a:graphic>
          <a:graphicData uri="http://schemas.openxmlformats.org/presentationml/2006/ole">
            <mc:AlternateContent xmlns:mc="http://schemas.openxmlformats.org/markup-compatibility/2006">
              <mc:Choice xmlns:v="urn:schemas-microsoft-com:vml" Requires="v">
                <p:oleObj name="Equation" r:id="rId9" imgW="365400" imgH="182520" progId="Equation.3">
                  <p:embed/>
                </p:oleObj>
              </mc:Choice>
              <mc:Fallback>
                <p:oleObj name="Equation" r:id="rId9" imgW="365400" imgH="182520" progId="Equation.3">
                  <p:embed/>
                  <p:pic>
                    <p:nvPicPr>
                      <p:cNvPr id="28680" name="Object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581400" y="2133600"/>
                        <a:ext cx="609600" cy="381000"/>
                      </a:xfrm>
                      <a:prstGeom prst="rect">
                        <a:avLst/>
                      </a:prstGeom>
                      <a:noFill/>
                      <a:ln>
                        <a:noFill/>
                      </a:ln>
                      <a:effectLst/>
                    </p:spPr>
                  </p:pic>
                </p:oleObj>
              </mc:Fallback>
            </mc:AlternateContent>
          </a:graphicData>
        </a:graphic>
      </p:graphicFrame>
      <p:sp>
        <p:nvSpPr>
          <p:cNvPr id="2" name="Footer Placeholder 1"/>
          <p:cNvSpPr>
            <a:spLocks noGrp="1"/>
          </p:cNvSpPr>
          <p:nvPr>
            <p:ph type="ftr" sz="quarter" idx="11"/>
          </p:nvPr>
        </p:nvSpPr>
        <p:spPr/>
        <p:txBody>
          <a:bodyPr/>
          <a:lstStyle/>
          <a:p>
            <a:pPr>
              <a:defRPr/>
            </a:pPr>
            <a:r>
              <a:rPr lang="en-US"/>
              <a:t>Interest Rate and Credit Risks</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67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8676">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867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8676">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867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8676">
                                            <p:txEl>
                                              <p:pRg st="3" end="3"/>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868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8676">
                                            <p:txEl>
                                              <p:pRg st="4" end="4"/>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8676">
                                            <p:txEl>
                                              <p:pRg st="5" end="5"/>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8676">
                                            <p:txEl>
                                              <p:pRg st="6" end="6"/>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867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86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76"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4" name="Rectangle 3"/>
          <p:cNvSpPr>
            <a:spLocks noGrp="1" noChangeArrowheads="1"/>
          </p:cNvSpPr>
          <p:nvPr>
            <p:ph idx="1"/>
          </p:nvPr>
        </p:nvSpPr>
        <p:spPr/>
        <p:txBody>
          <a:bodyPr/>
          <a:lstStyle/>
          <a:p>
            <a:pPr eaLnBrk="1" hangingPunct="1"/>
            <a:r>
              <a:rPr lang="en-US" dirty="0">
                <a:latin typeface="Calibri" charset="0"/>
                <a:ea typeface="ＭＳ Ｐゴシック" charset="0"/>
                <a:cs typeface="ＭＳ Ｐゴシック" charset="0"/>
              </a:rPr>
              <a:t>What are the </a:t>
            </a:r>
            <a:r>
              <a:rPr lang="en-US" dirty="0" err="1">
                <a:latin typeface="Calibri" charset="0"/>
                <a:ea typeface="ＭＳ Ｐゴシック" charset="0"/>
                <a:cs typeface="ＭＳ Ｐゴシック" charset="0"/>
              </a:rPr>
              <a:t>Var</a:t>
            </a:r>
            <a:r>
              <a:rPr lang="en-US" dirty="0">
                <a:latin typeface="Calibri" charset="0"/>
                <a:ea typeface="ＭＳ Ｐゴシック" charset="0"/>
                <a:cs typeface="ＭＳ Ｐゴシック" charset="0"/>
              </a:rPr>
              <a:t> and SD of the throw of dice?</a:t>
            </a:r>
          </a:p>
          <a:p>
            <a:pPr lvl="1" eaLnBrk="1" hangingPunct="1"/>
            <a:endParaRPr lang="en-US" b="1" dirty="0">
              <a:latin typeface="Calibri" charset="0"/>
              <a:ea typeface="ＭＳ Ｐゴシック" charset="0"/>
            </a:endParaRPr>
          </a:p>
          <a:p>
            <a:pPr lvl="1" eaLnBrk="1" hangingPunct="1"/>
            <a:r>
              <a:rPr lang="en-US" b="1" dirty="0" err="1">
                <a:latin typeface="Calibri" charset="0"/>
                <a:ea typeface="ＭＳ Ｐゴシック" charset="0"/>
              </a:rPr>
              <a:t>Var</a:t>
            </a:r>
            <a:r>
              <a:rPr lang="en-US" dirty="0">
                <a:latin typeface="Calibri" charset="0"/>
                <a:ea typeface="ＭＳ Ｐゴシック" charset="0"/>
              </a:rPr>
              <a:t>:</a:t>
            </a:r>
          </a:p>
          <a:p>
            <a:pPr lvl="1" eaLnBrk="1" hangingPunct="1"/>
            <a:endParaRPr lang="en-US" dirty="0">
              <a:latin typeface="Calibri" charset="0"/>
              <a:ea typeface="ＭＳ Ｐゴシック" charset="0"/>
            </a:endParaRPr>
          </a:p>
          <a:p>
            <a:pPr lvl="1" eaLnBrk="1" hangingPunct="1"/>
            <a:endParaRPr lang="en-US" dirty="0">
              <a:latin typeface="Calibri" charset="0"/>
              <a:ea typeface="ＭＳ Ｐゴシック" charset="0"/>
            </a:endParaRPr>
          </a:p>
          <a:p>
            <a:pPr lvl="1" eaLnBrk="1" hangingPunct="1"/>
            <a:r>
              <a:rPr lang="en-US" b="1" dirty="0">
                <a:latin typeface="Calibri" charset="0"/>
                <a:ea typeface="ＭＳ Ｐゴシック" charset="0"/>
              </a:rPr>
              <a:t>SD</a:t>
            </a:r>
            <a:r>
              <a:rPr lang="en-US" dirty="0">
                <a:latin typeface="Calibri" charset="0"/>
                <a:ea typeface="ＭＳ Ｐゴシック" charset="0"/>
              </a:rPr>
              <a:t>: </a:t>
            </a:r>
          </a:p>
          <a:p>
            <a:pPr lvl="1" eaLnBrk="1" hangingPunct="1"/>
            <a:endParaRPr lang="en-US" dirty="0">
              <a:latin typeface="Calibri" charset="0"/>
              <a:ea typeface="ＭＳ Ｐゴシック" charset="0"/>
            </a:endParaRPr>
          </a:p>
          <a:p>
            <a:pPr eaLnBrk="1" hangingPunct="1"/>
            <a:endParaRPr lang="en-US" dirty="0">
              <a:latin typeface="Calibri" charset="0"/>
              <a:ea typeface="ＭＳ Ｐゴシック" charset="0"/>
              <a:cs typeface="ＭＳ Ｐゴシック" charset="0"/>
            </a:endParaRPr>
          </a:p>
          <a:p>
            <a:pPr eaLnBrk="1" hangingPunct="1"/>
            <a:r>
              <a:rPr lang="en-US" dirty="0">
                <a:latin typeface="Calibri" charset="0"/>
                <a:ea typeface="ＭＳ Ｐゴシック" charset="0"/>
                <a:cs typeface="ＭＳ Ｐゴシック" charset="0"/>
              </a:rPr>
              <a:t>Units of SD same as the units of the underlying variable:  </a:t>
            </a:r>
          </a:p>
          <a:p>
            <a:pPr lvl="1" eaLnBrk="1" hangingPunct="1"/>
            <a:r>
              <a:rPr lang="en-US" i="1" dirty="0">
                <a:latin typeface="Calibri" charset="0"/>
                <a:ea typeface="ＭＳ Ｐゴシック" charset="0"/>
              </a:rPr>
              <a:t>SD</a:t>
            </a:r>
            <a:r>
              <a:rPr lang="en-US" dirty="0">
                <a:latin typeface="Calibri" charset="0"/>
                <a:ea typeface="ＭＳ Ｐゴシック" charset="0"/>
              </a:rPr>
              <a:t> of annual returns--&gt;   % </a:t>
            </a:r>
          </a:p>
          <a:p>
            <a:pPr lvl="1" eaLnBrk="1" hangingPunct="1"/>
            <a:r>
              <a:rPr lang="en-US" i="1" dirty="0" err="1">
                <a:latin typeface="Calibri" charset="0"/>
                <a:ea typeface="ＭＳ Ｐゴシック" charset="0"/>
              </a:rPr>
              <a:t>Var</a:t>
            </a:r>
            <a:r>
              <a:rPr lang="en-US" i="1" dirty="0">
                <a:latin typeface="Calibri" charset="0"/>
                <a:ea typeface="ＭＳ Ｐゴシック" charset="0"/>
              </a:rPr>
              <a:t> </a:t>
            </a:r>
            <a:r>
              <a:rPr lang="en-US" dirty="0">
                <a:latin typeface="Calibri" charset="0"/>
                <a:ea typeface="ＭＳ Ｐゴシック" charset="0"/>
              </a:rPr>
              <a:t>of annual returns--&gt;   %</a:t>
            </a:r>
            <a:r>
              <a:rPr lang="en-US" baseline="30000" dirty="0">
                <a:latin typeface="Calibri" charset="0"/>
                <a:ea typeface="ＭＳ Ｐゴシック" charset="0"/>
              </a:rPr>
              <a:t>2</a:t>
            </a:r>
            <a:r>
              <a:rPr lang="en-US" dirty="0">
                <a:latin typeface="Calibri" charset="0"/>
                <a:ea typeface="ＭＳ Ｐゴシック" charset="0"/>
              </a:rPr>
              <a:t> </a:t>
            </a:r>
          </a:p>
        </p:txBody>
      </p:sp>
      <p:sp>
        <p:nvSpPr>
          <p:cNvPr id="30723" name="Rectangle 2"/>
          <p:cNvSpPr>
            <a:spLocks noGrp="1" noChangeArrowheads="1"/>
          </p:cNvSpPr>
          <p:nvPr>
            <p:ph type="title"/>
          </p:nvPr>
        </p:nvSpPr>
        <p:spPr/>
        <p:txBody>
          <a:bodyPr/>
          <a:lstStyle/>
          <a:p>
            <a:pPr eaLnBrk="1" hangingPunct="1"/>
            <a:r>
              <a:rPr lang="en-US" b="1" dirty="0">
                <a:latin typeface="Calibri" charset="0"/>
                <a:ea typeface="ＭＳ Ｐゴシック" charset="0"/>
                <a:cs typeface="ＭＳ Ｐゴシック" charset="0"/>
              </a:rPr>
              <a:t>Risk:  Example</a:t>
            </a:r>
            <a:endParaRPr lang="en-US" dirty="0">
              <a:latin typeface="Calibri" charset="0"/>
              <a:ea typeface="ＭＳ Ｐゴシック" charset="0"/>
              <a:cs typeface="ＭＳ Ｐゴシック" charset="0"/>
            </a:endParaRPr>
          </a:p>
        </p:txBody>
      </p:sp>
      <p:sp>
        <p:nvSpPr>
          <p:cNvPr id="30722" name="Slide Number Placeholder 4"/>
          <p:cNvSpPr>
            <a:spLocks noGrp="1"/>
          </p:cNvSpPr>
          <p:nvPr>
            <p:ph type="sldNum"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CB08D3BD-EC3D-2E4E-933D-4C8356659286}" type="slidenum">
              <a:rPr lang="en-US" sz="800">
                <a:latin typeface="Calibri" charset="0"/>
              </a:rPr>
              <a:pPr eaLnBrk="1" hangingPunct="1"/>
              <a:t>11</a:t>
            </a:fld>
            <a:endParaRPr lang="en-US" sz="800">
              <a:latin typeface="Calibri" charset="0"/>
            </a:endParaRPr>
          </a:p>
        </p:txBody>
      </p:sp>
      <p:graphicFrame>
        <p:nvGraphicFramePr>
          <p:cNvPr id="30725" name="Object 2"/>
          <p:cNvGraphicFramePr>
            <a:graphicFrameLocks noChangeAspect="1"/>
          </p:cNvGraphicFramePr>
          <p:nvPr>
            <p:extLst>
              <p:ext uri="{D42A27DB-BD31-4B8C-83A1-F6EECF244321}">
                <p14:modId xmlns:p14="http://schemas.microsoft.com/office/powerpoint/2010/main" val="29519456"/>
              </p:ext>
            </p:extLst>
          </p:nvPr>
        </p:nvGraphicFramePr>
        <p:xfrm>
          <a:off x="1447800" y="1295400"/>
          <a:ext cx="5029200" cy="685800"/>
        </p:xfrm>
        <a:graphic>
          <a:graphicData uri="http://schemas.openxmlformats.org/presentationml/2006/ole">
            <mc:AlternateContent xmlns:mc="http://schemas.openxmlformats.org/markup-compatibility/2006">
              <mc:Choice xmlns:v="urn:schemas-microsoft-com:vml" Requires="v">
                <p:oleObj name="Equation" r:id="rId3" imgW="2605680" imgH="356400" progId="Equation.3">
                  <p:embed/>
                </p:oleObj>
              </mc:Choice>
              <mc:Fallback>
                <p:oleObj name="Equation" r:id="rId3" imgW="2605680" imgH="356400" progId="Equation.3">
                  <p:embed/>
                  <p:pic>
                    <p:nvPicPr>
                      <p:cNvPr id="30725"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47800" y="1295400"/>
                        <a:ext cx="50292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7" dir="2700000" algn="ctr" rotWithShape="0">
                                <a:schemeClr val="bg2">
                                  <a:alpha val="74997"/>
                                </a:schemeClr>
                              </a:outerShdw>
                            </a:effectLst>
                          </a14:hiddenEffects>
                        </a:ext>
                      </a:extLst>
                    </p:spPr>
                  </p:pic>
                </p:oleObj>
              </mc:Fallback>
            </mc:AlternateContent>
          </a:graphicData>
        </a:graphic>
      </p:graphicFrame>
      <p:graphicFrame>
        <p:nvGraphicFramePr>
          <p:cNvPr id="30726" name="Object 3"/>
          <p:cNvGraphicFramePr>
            <a:graphicFrameLocks noChangeAspect="1"/>
          </p:cNvGraphicFramePr>
          <p:nvPr>
            <p:extLst>
              <p:ext uri="{D42A27DB-BD31-4B8C-83A1-F6EECF244321}">
                <p14:modId xmlns:p14="http://schemas.microsoft.com/office/powerpoint/2010/main" val="132933762"/>
              </p:ext>
            </p:extLst>
          </p:nvPr>
        </p:nvGraphicFramePr>
        <p:xfrm>
          <a:off x="1447800" y="2364581"/>
          <a:ext cx="5273675" cy="757238"/>
        </p:xfrm>
        <a:graphic>
          <a:graphicData uri="http://schemas.openxmlformats.org/presentationml/2006/ole">
            <mc:AlternateContent xmlns:mc="http://schemas.openxmlformats.org/markup-compatibility/2006">
              <mc:Choice xmlns:v="urn:schemas-microsoft-com:vml" Requires="v">
                <p:oleObj name="Equation" r:id="rId5" imgW="2733480" imgH="393120" progId="Equation.3">
                  <p:embed/>
                </p:oleObj>
              </mc:Choice>
              <mc:Fallback>
                <p:oleObj name="Equation" r:id="rId5" imgW="2733480" imgH="393120" progId="Equation.3">
                  <p:embed/>
                  <p:pic>
                    <p:nvPicPr>
                      <p:cNvPr id="30726"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47800" y="2364581"/>
                        <a:ext cx="5273675" cy="757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7" dir="2700000" algn="ctr" rotWithShape="0">
                                <a:schemeClr val="bg2">
                                  <a:alpha val="74997"/>
                                </a:schemeClr>
                              </a:outerShdw>
                            </a:effectLst>
                          </a14:hiddenEffects>
                        </a:ext>
                      </a:extLst>
                    </p:spPr>
                  </p:pic>
                </p:oleObj>
              </mc:Fallback>
            </mc:AlternateContent>
          </a:graphicData>
        </a:graphic>
      </p:graphicFrame>
      <p:sp>
        <p:nvSpPr>
          <p:cNvPr id="8" name="TextBox 7"/>
          <p:cNvSpPr txBox="1"/>
          <p:nvPr/>
        </p:nvSpPr>
        <p:spPr>
          <a:xfrm>
            <a:off x="1295400" y="914400"/>
            <a:ext cx="710451" cy="230832"/>
          </a:xfrm>
          <a:prstGeom prst="rect">
            <a:avLst/>
          </a:prstGeom>
          <a:noFill/>
        </p:spPr>
        <p:txBody>
          <a:bodyPr wrap="none" rtlCol="0">
            <a:spAutoFit/>
          </a:bodyPr>
          <a:lstStyle/>
          <a:p>
            <a:r>
              <a:rPr lang="en-US" sz="900" dirty="0"/>
              <a:t>probability</a:t>
            </a:r>
          </a:p>
        </p:txBody>
      </p:sp>
      <p:sp>
        <p:nvSpPr>
          <p:cNvPr id="9" name="TextBox 8"/>
          <p:cNvSpPr txBox="1"/>
          <p:nvPr/>
        </p:nvSpPr>
        <p:spPr>
          <a:xfrm>
            <a:off x="1820052" y="1924521"/>
            <a:ext cx="627095" cy="230832"/>
          </a:xfrm>
          <a:prstGeom prst="rect">
            <a:avLst/>
          </a:prstGeom>
          <a:noFill/>
        </p:spPr>
        <p:txBody>
          <a:bodyPr wrap="none" rtlCol="0">
            <a:spAutoFit/>
          </a:bodyPr>
          <a:lstStyle/>
          <a:p>
            <a:r>
              <a:rPr lang="en-US" sz="900" dirty="0"/>
              <a:t>outcome</a:t>
            </a:r>
          </a:p>
        </p:txBody>
      </p:sp>
      <p:sp>
        <p:nvSpPr>
          <p:cNvPr id="10" name="TextBox 9"/>
          <p:cNvSpPr txBox="1"/>
          <p:nvPr/>
        </p:nvSpPr>
        <p:spPr>
          <a:xfrm>
            <a:off x="2133600" y="914400"/>
            <a:ext cx="473206" cy="230832"/>
          </a:xfrm>
          <a:prstGeom prst="rect">
            <a:avLst/>
          </a:prstGeom>
          <a:noFill/>
        </p:spPr>
        <p:txBody>
          <a:bodyPr wrap="none" rtlCol="0">
            <a:spAutoFit/>
          </a:bodyPr>
          <a:lstStyle/>
          <a:p>
            <a:r>
              <a:rPr lang="en-US" sz="900" dirty="0"/>
              <a:t>mean</a:t>
            </a:r>
          </a:p>
        </p:txBody>
      </p:sp>
      <p:cxnSp>
        <p:nvCxnSpPr>
          <p:cNvPr id="12" name="Straight Arrow Connector 11"/>
          <p:cNvCxnSpPr>
            <a:stCxn id="8" idx="2"/>
          </p:cNvCxnSpPr>
          <p:nvPr/>
        </p:nvCxnSpPr>
        <p:spPr>
          <a:xfrm>
            <a:off x="1650626" y="1145232"/>
            <a:ext cx="25774" cy="150168"/>
          </a:xfrm>
          <a:prstGeom prst="straightConnector1">
            <a:avLst/>
          </a:prstGeom>
          <a:ln w="6350">
            <a:tailEnd type="arrow"/>
          </a:ln>
        </p:spPr>
        <p:style>
          <a:lnRef idx="2">
            <a:schemeClr val="dk1"/>
          </a:lnRef>
          <a:fillRef idx="0">
            <a:schemeClr val="dk1"/>
          </a:fillRef>
          <a:effectRef idx="1">
            <a:schemeClr val="dk1"/>
          </a:effectRef>
          <a:fontRef idx="minor">
            <a:schemeClr val="tx1"/>
          </a:fontRef>
        </p:style>
      </p:cxnSp>
      <p:cxnSp>
        <p:nvCxnSpPr>
          <p:cNvPr id="14" name="Straight Arrow Connector 13"/>
          <p:cNvCxnSpPr>
            <a:stCxn id="10" idx="2"/>
          </p:cNvCxnSpPr>
          <p:nvPr/>
        </p:nvCxnSpPr>
        <p:spPr>
          <a:xfrm>
            <a:off x="2370203" y="1145232"/>
            <a:ext cx="68197" cy="302568"/>
          </a:xfrm>
          <a:prstGeom prst="straightConnector1">
            <a:avLst/>
          </a:prstGeom>
          <a:ln w="6350">
            <a:tailEnd type="arrow"/>
          </a:ln>
        </p:spPr>
        <p:style>
          <a:lnRef idx="2">
            <a:schemeClr val="dk1"/>
          </a:lnRef>
          <a:fillRef idx="0">
            <a:schemeClr val="dk1"/>
          </a:fillRef>
          <a:effectRef idx="1">
            <a:schemeClr val="dk1"/>
          </a:effectRef>
          <a:fontRef idx="minor">
            <a:schemeClr val="tx1"/>
          </a:fontRef>
        </p:style>
      </p:cxnSp>
      <p:cxnSp>
        <p:nvCxnSpPr>
          <p:cNvPr id="17" name="Straight Arrow Connector 16"/>
          <p:cNvCxnSpPr>
            <a:stCxn id="9" idx="0"/>
          </p:cNvCxnSpPr>
          <p:nvPr/>
        </p:nvCxnSpPr>
        <p:spPr>
          <a:xfrm flipH="1" flipV="1">
            <a:off x="2124852" y="1772121"/>
            <a:ext cx="8748" cy="152400"/>
          </a:xfrm>
          <a:prstGeom prst="straightConnector1">
            <a:avLst/>
          </a:prstGeom>
          <a:ln w="6350">
            <a:tailEnd type="arrow"/>
          </a:ln>
        </p:spPr>
        <p:style>
          <a:lnRef idx="2">
            <a:schemeClr val="dk1"/>
          </a:lnRef>
          <a:fillRef idx="0">
            <a:schemeClr val="dk1"/>
          </a:fillRef>
          <a:effectRef idx="1">
            <a:schemeClr val="dk1"/>
          </a:effectRef>
          <a:fontRef idx="minor">
            <a:schemeClr val="tx1"/>
          </a:fontRef>
        </p:style>
      </p:cxnSp>
      <p:cxnSp>
        <p:nvCxnSpPr>
          <p:cNvPr id="15" name="Straight Arrow Connector 14"/>
          <p:cNvCxnSpPr/>
          <p:nvPr/>
        </p:nvCxnSpPr>
        <p:spPr>
          <a:xfrm flipH="1">
            <a:off x="3733800" y="4267200"/>
            <a:ext cx="312803" cy="226368"/>
          </a:xfrm>
          <a:prstGeom prst="straightConnector1">
            <a:avLst/>
          </a:prstGeom>
          <a:ln w="15875">
            <a:solidFill>
              <a:schemeClr val="accent1">
                <a:lumMod val="75000"/>
              </a:schemeClr>
            </a:solidFill>
            <a:tailEnd type="arrow"/>
          </a:ln>
        </p:spPr>
        <p:style>
          <a:lnRef idx="2">
            <a:schemeClr val="dk1"/>
          </a:lnRef>
          <a:fillRef idx="0">
            <a:schemeClr val="dk1"/>
          </a:fillRef>
          <a:effectRef idx="1">
            <a:schemeClr val="dk1"/>
          </a:effectRef>
          <a:fontRef idx="minor">
            <a:schemeClr val="tx1"/>
          </a:fontRef>
        </p:style>
      </p:cxnSp>
      <p:sp>
        <p:nvSpPr>
          <p:cNvPr id="2" name="Footer Placeholder 1"/>
          <p:cNvSpPr>
            <a:spLocks noGrp="1"/>
          </p:cNvSpPr>
          <p:nvPr>
            <p:ph type="ftr" sz="quarter" idx="11"/>
          </p:nvPr>
        </p:nvSpPr>
        <p:spPr/>
        <p:txBody>
          <a:bodyPr/>
          <a:lstStyle/>
          <a:p>
            <a:pPr>
              <a:defRPr/>
            </a:pPr>
            <a:r>
              <a:rPr lang="en-US"/>
              <a:t>Interest Rate and Credit Risks</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72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0724">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072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0724">
                                            <p:txEl>
                                              <p:pRg st="5" end="5"/>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072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0724">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0724">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0724">
                                            <p:txEl>
                                              <p:pRg st="10" end="10"/>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4" grpId="0" uiExpand="1" build="p"/>
      <p:bldP spid="8" grpId="0"/>
      <p:bldP spid="9" grpId="0"/>
      <p:bldP spid="1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2" name="Rectangle 3"/>
          <p:cNvSpPr>
            <a:spLocks noGrp="1" noChangeArrowheads="1"/>
          </p:cNvSpPr>
          <p:nvPr>
            <p:ph idx="1"/>
          </p:nvPr>
        </p:nvSpPr>
        <p:spPr/>
        <p:txBody>
          <a:bodyPr/>
          <a:lstStyle/>
          <a:p>
            <a:pPr marL="342900" indent="-342900" eaLnBrk="1" hangingPunct="1">
              <a:lnSpc>
                <a:spcPct val="90000"/>
              </a:lnSpc>
            </a:pPr>
            <a:r>
              <a:rPr lang="en-US" sz="2400" dirty="0">
                <a:solidFill>
                  <a:srgbClr val="010004"/>
                </a:solidFill>
                <a:latin typeface="Calibri" charset="0"/>
                <a:ea typeface="ＭＳ Ｐゴシック" charset="0"/>
                <a:cs typeface="ＭＳ Ｐゴシック" charset="0"/>
              </a:rPr>
              <a:t>A large enough sample drawn from a </a:t>
            </a:r>
            <a:r>
              <a:rPr lang="en-US" sz="2400" b="1" i="1" dirty="0">
                <a:solidFill>
                  <a:srgbClr val="010004"/>
                </a:solidFill>
                <a:latin typeface="Calibri" charset="0"/>
                <a:ea typeface="ＭＳ Ｐゴシック" charset="0"/>
                <a:cs typeface="ＭＳ Ｐゴシック" charset="0"/>
              </a:rPr>
              <a:t>normal distribution</a:t>
            </a:r>
            <a:r>
              <a:rPr lang="en-US" sz="2400" b="1" dirty="0">
                <a:solidFill>
                  <a:srgbClr val="010004"/>
                </a:solidFill>
                <a:latin typeface="Calibri" charset="0"/>
                <a:ea typeface="ＭＳ Ｐゴシック" charset="0"/>
                <a:cs typeface="ＭＳ Ｐゴシック" charset="0"/>
              </a:rPr>
              <a:t> </a:t>
            </a:r>
            <a:r>
              <a:rPr lang="en-US" sz="2400" dirty="0">
                <a:solidFill>
                  <a:srgbClr val="010004"/>
                </a:solidFill>
                <a:latin typeface="Calibri" charset="0"/>
                <a:ea typeface="ＭＳ Ｐゴシック" charset="0"/>
                <a:cs typeface="ＭＳ Ｐゴシック" charset="0"/>
              </a:rPr>
              <a:t>looks like a bell-shaped curve.</a:t>
            </a:r>
          </a:p>
        </p:txBody>
      </p:sp>
      <p:sp>
        <p:nvSpPr>
          <p:cNvPr id="32771" name="Rectangle 2"/>
          <p:cNvSpPr>
            <a:spLocks noGrp="1" noChangeArrowheads="1"/>
          </p:cNvSpPr>
          <p:nvPr>
            <p:ph type="title"/>
          </p:nvPr>
        </p:nvSpPr>
        <p:spPr/>
        <p:txBody>
          <a:bodyPr/>
          <a:lstStyle/>
          <a:p>
            <a:pPr eaLnBrk="1" hangingPunct="1"/>
            <a:r>
              <a:rPr lang="en-US" b="1">
                <a:latin typeface="Calibri" charset="0"/>
                <a:ea typeface="ＭＳ Ｐゴシック" charset="0"/>
                <a:cs typeface="ＭＳ Ｐゴシック" charset="0"/>
              </a:rPr>
              <a:t>SDs and the Normal Distribution</a:t>
            </a:r>
          </a:p>
        </p:txBody>
      </p:sp>
      <p:sp>
        <p:nvSpPr>
          <p:cNvPr id="32770" name="Slide Number Placeholder 4"/>
          <p:cNvSpPr>
            <a:spLocks noGrp="1"/>
          </p:cNvSpPr>
          <p:nvPr>
            <p:ph type="sldNum"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DFF18D2B-DC77-9C41-8F25-7A217A612D42}" type="slidenum">
              <a:rPr lang="en-US" sz="800">
                <a:latin typeface="Calibri" charset="0"/>
              </a:rPr>
              <a:pPr eaLnBrk="1" hangingPunct="1"/>
              <a:t>12</a:t>
            </a:fld>
            <a:endParaRPr lang="en-US" sz="800">
              <a:latin typeface="Calibri" charset="0"/>
            </a:endParaRPr>
          </a:p>
        </p:txBody>
      </p:sp>
      <p:sp>
        <p:nvSpPr>
          <p:cNvPr id="32773" name="Rectangle 4"/>
          <p:cNvSpPr>
            <a:spLocks noChangeArrowheads="1"/>
          </p:cNvSpPr>
          <p:nvPr/>
        </p:nvSpPr>
        <p:spPr bwMode="auto">
          <a:xfrm>
            <a:off x="3400425" y="1643062"/>
            <a:ext cx="1235075" cy="366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25400">
                <a:solidFill>
                  <a:srgbClr val="000000"/>
                </a:solidFill>
                <a:miter lim="800000"/>
                <a:headEnd/>
                <a:tailEnd/>
              </a14:hiddenLine>
            </a:ext>
          </a:extLst>
        </p:spPr>
        <p:txBody>
          <a:bodyPr wrap="none" lIns="90488" tIns="44450" rIns="90488" bIns="44450">
            <a:spAutoFit/>
          </a:bodyPr>
          <a:lstStyle/>
          <a:p>
            <a:pPr eaLnBrk="0" hangingPunct="0"/>
            <a:r>
              <a:rPr lang="en-US" b="1" dirty="0">
                <a:latin typeface="Calibri" charset="0"/>
              </a:rPr>
              <a:t>Probability</a:t>
            </a:r>
          </a:p>
        </p:txBody>
      </p:sp>
      <p:sp>
        <p:nvSpPr>
          <p:cNvPr id="264197" name="Rectangle 5"/>
          <p:cNvSpPr>
            <a:spLocks noChangeArrowheads="1"/>
          </p:cNvSpPr>
          <p:nvPr/>
        </p:nvSpPr>
        <p:spPr bwMode="auto">
          <a:xfrm>
            <a:off x="6791325" y="4448175"/>
            <a:ext cx="2286000" cy="8223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25400">
                <a:solidFill>
                  <a:srgbClr val="000000"/>
                </a:solidFill>
                <a:miter lim="800000"/>
                <a:headEnd/>
                <a:tailEnd/>
              </a14:hiddenLine>
            </a:ext>
          </a:extLst>
        </p:spPr>
        <p:txBody>
          <a:bodyPr lIns="90488" tIns="44450" rIns="90488" bIns="44450">
            <a:spAutoFit/>
          </a:bodyPr>
          <a:lstStyle/>
          <a:p>
            <a:pPr eaLnBrk="0" hangingPunct="0"/>
            <a:r>
              <a:rPr lang="en-US" sz="1600" b="1" dirty="0">
                <a:latin typeface="Times New Roman" charset="0"/>
              </a:rPr>
              <a:t>Return on</a:t>
            </a:r>
            <a:br>
              <a:rPr lang="en-US" sz="1600" b="1" dirty="0">
                <a:latin typeface="Times New Roman" charset="0"/>
              </a:rPr>
            </a:br>
            <a:r>
              <a:rPr lang="en-US" sz="1600" b="1" dirty="0">
                <a:latin typeface="Times New Roman" charset="0"/>
              </a:rPr>
              <a:t>large company common</a:t>
            </a:r>
            <a:br>
              <a:rPr lang="en-US" sz="1600" b="1" dirty="0">
                <a:latin typeface="Times New Roman" charset="0"/>
              </a:rPr>
            </a:br>
            <a:r>
              <a:rPr lang="en-US" sz="1600" b="1" dirty="0">
                <a:latin typeface="Times New Roman" charset="0"/>
              </a:rPr>
              <a:t>stocks</a:t>
            </a:r>
          </a:p>
        </p:txBody>
      </p:sp>
      <p:sp>
        <p:nvSpPr>
          <p:cNvPr id="32775" name="Rectangle 6"/>
          <p:cNvSpPr>
            <a:spLocks noChangeArrowheads="1"/>
          </p:cNvSpPr>
          <p:nvPr/>
        </p:nvSpPr>
        <p:spPr bwMode="auto">
          <a:xfrm>
            <a:off x="3732213" y="5715000"/>
            <a:ext cx="766762" cy="30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25400">
                <a:solidFill>
                  <a:srgbClr val="000000"/>
                </a:solidFill>
                <a:miter lim="800000"/>
                <a:headEnd/>
                <a:tailEnd/>
              </a14:hiddenLine>
            </a:ext>
          </a:extLst>
        </p:spPr>
        <p:txBody>
          <a:bodyPr wrap="none" lIns="90488" tIns="44450" rIns="90488" bIns="44450">
            <a:spAutoFit/>
          </a:bodyPr>
          <a:lstStyle/>
          <a:p>
            <a:pPr eaLnBrk="0" hangingPunct="0"/>
            <a:r>
              <a:rPr lang="en-US" sz="1400" b="1">
                <a:latin typeface="Calibri" charset="0"/>
              </a:rPr>
              <a:t> 99.74%</a:t>
            </a:r>
          </a:p>
        </p:txBody>
      </p:sp>
      <p:sp>
        <p:nvSpPr>
          <p:cNvPr id="32776" name="Rectangle 7"/>
          <p:cNvSpPr>
            <a:spLocks noChangeArrowheads="1"/>
          </p:cNvSpPr>
          <p:nvPr/>
        </p:nvSpPr>
        <p:spPr bwMode="auto">
          <a:xfrm>
            <a:off x="1485900" y="4359275"/>
            <a:ext cx="763588" cy="5207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25400">
                <a:solidFill>
                  <a:srgbClr val="000000"/>
                </a:solidFill>
                <a:miter lim="800000"/>
                <a:headEnd/>
                <a:tailEnd/>
              </a14:hiddenLine>
            </a:ext>
          </a:extLst>
        </p:spPr>
        <p:txBody>
          <a:bodyPr wrap="none" lIns="90488" tIns="44450" rIns="90488" bIns="44450">
            <a:spAutoFit/>
          </a:bodyPr>
          <a:lstStyle/>
          <a:p>
            <a:pPr algn="ctr" eaLnBrk="0" hangingPunct="0"/>
            <a:r>
              <a:rPr lang="en-US" sz="1400" b="1">
                <a:latin typeface="Calibri" charset="0"/>
              </a:rPr>
              <a:t>– 3s    </a:t>
            </a:r>
            <a:br>
              <a:rPr lang="en-US" sz="1400" b="1">
                <a:latin typeface="Calibri" charset="0"/>
              </a:rPr>
            </a:br>
            <a:r>
              <a:rPr lang="en-US" sz="1400" b="1">
                <a:latin typeface="Calibri" charset="0"/>
              </a:rPr>
              <a:t>– 49.3%</a:t>
            </a:r>
          </a:p>
        </p:txBody>
      </p:sp>
      <p:sp>
        <p:nvSpPr>
          <p:cNvPr id="32777" name="Rectangle 8"/>
          <p:cNvSpPr>
            <a:spLocks noChangeArrowheads="1"/>
          </p:cNvSpPr>
          <p:nvPr/>
        </p:nvSpPr>
        <p:spPr bwMode="auto">
          <a:xfrm>
            <a:off x="2235200" y="4359275"/>
            <a:ext cx="763588" cy="5207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25400">
                <a:solidFill>
                  <a:srgbClr val="000000"/>
                </a:solidFill>
                <a:miter lim="800000"/>
                <a:headEnd/>
                <a:tailEnd/>
              </a14:hiddenLine>
            </a:ext>
          </a:extLst>
        </p:spPr>
        <p:txBody>
          <a:bodyPr wrap="none" lIns="90488" tIns="44450" rIns="90488" bIns="44450">
            <a:spAutoFit/>
          </a:bodyPr>
          <a:lstStyle/>
          <a:p>
            <a:pPr algn="ctr" eaLnBrk="0" hangingPunct="0"/>
            <a:r>
              <a:rPr lang="en-US" sz="1400" b="1">
                <a:latin typeface="Calibri" charset="0"/>
              </a:rPr>
              <a:t>– 2s    </a:t>
            </a:r>
            <a:br>
              <a:rPr lang="en-US" sz="1400" b="1">
                <a:latin typeface="Calibri" charset="0"/>
              </a:rPr>
            </a:br>
            <a:r>
              <a:rPr lang="en-US" sz="1400" b="1">
                <a:latin typeface="Calibri" charset="0"/>
              </a:rPr>
              <a:t>– 28.8%</a:t>
            </a:r>
          </a:p>
        </p:txBody>
      </p:sp>
      <p:sp>
        <p:nvSpPr>
          <p:cNvPr id="32778" name="Rectangle 9"/>
          <p:cNvSpPr>
            <a:spLocks noChangeArrowheads="1"/>
          </p:cNvSpPr>
          <p:nvPr/>
        </p:nvSpPr>
        <p:spPr bwMode="auto">
          <a:xfrm>
            <a:off x="3041650" y="4359275"/>
            <a:ext cx="674688" cy="5207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25400">
                <a:solidFill>
                  <a:srgbClr val="000000"/>
                </a:solidFill>
                <a:miter lim="800000"/>
                <a:headEnd/>
                <a:tailEnd/>
              </a14:hiddenLine>
            </a:ext>
          </a:extLst>
        </p:spPr>
        <p:txBody>
          <a:bodyPr wrap="none" lIns="90488" tIns="44450" rIns="90488" bIns="44450">
            <a:spAutoFit/>
          </a:bodyPr>
          <a:lstStyle/>
          <a:p>
            <a:pPr algn="ctr" eaLnBrk="0" hangingPunct="0"/>
            <a:r>
              <a:rPr lang="en-US" sz="1400" b="1">
                <a:latin typeface="Calibri" charset="0"/>
              </a:rPr>
              <a:t>– 1s   </a:t>
            </a:r>
            <a:br>
              <a:rPr lang="en-US" sz="1400" b="1">
                <a:latin typeface="Calibri" charset="0"/>
              </a:rPr>
            </a:br>
            <a:r>
              <a:rPr lang="en-US" sz="1400" b="1">
                <a:latin typeface="Calibri" charset="0"/>
              </a:rPr>
              <a:t>– 8.3%</a:t>
            </a:r>
          </a:p>
        </p:txBody>
      </p:sp>
      <p:sp>
        <p:nvSpPr>
          <p:cNvPr id="32779" name="Rectangle 10"/>
          <p:cNvSpPr>
            <a:spLocks noChangeArrowheads="1"/>
          </p:cNvSpPr>
          <p:nvPr/>
        </p:nvSpPr>
        <p:spPr bwMode="auto">
          <a:xfrm>
            <a:off x="3773488" y="4359275"/>
            <a:ext cx="635000" cy="5207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25400">
                <a:solidFill>
                  <a:srgbClr val="000000"/>
                </a:solidFill>
                <a:miter lim="800000"/>
                <a:headEnd/>
                <a:tailEnd/>
              </a14:hiddenLine>
            </a:ext>
          </a:extLst>
        </p:spPr>
        <p:txBody>
          <a:bodyPr wrap="none" lIns="90488" tIns="44450" rIns="90488" bIns="44450">
            <a:spAutoFit/>
          </a:bodyPr>
          <a:lstStyle/>
          <a:p>
            <a:pPr algn="ctr" eaLnBrk="0" hangingPunct="0"/>
            <a:r>
              <a:rPr lang="en-US" sz="1400" b="1" dirty="0">
                <a:latin typeface="Calibri" charset="0"/>
              </a:rPr>
              <a:t>0</a:t>
            </a:r>
            <a:br>
              <a:rPr lang="en-US" sz="1400" b="1" dirty="0">
                <a:latin typeface="Calibri" charset="0"/>
              </a:rPr>
            </a:br>
            <a:r>
              <a:rPr lang="en-US" sz="1400" b="1" dirty="0">
                <a:latin typeface="Calibri" charset="0"/>
              </a:rPr>
              <a:t>12.2%</a:t>
            </a:r>
          </a:p>
        </p:txBody>
      </p:sp>
      <p:sp>
        <p:nvSpPr>
          <p:cNvPr id="32780" name="Rectangle 11"/>
          <p:cNvSpPr>
            <a:spLocks noChangeArrowheads="1"/>
          </p:cNvSpPr>
          <p:nvPr/>
        </p:nvSpPr>
        <p:spPr bwMode="auto">
          <a:xfrm>
            <a:off x="4505325" y="4359275"/>
            <a:ext cx="635000" cy="5207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25400">
                <a:solidFill>
                  <a:srgbClr val="000000"/>
                </a:solidFill>
                <a:miter lim="800000"/>
                <a:headEnd/>
                <a:tailEnd/>
              </a14:hiddenLine>
            </a:ext>
          </a:extLst>
        </p:spPr>
        <p:txBody>
          <a:bodyPr wrap="none" lIns="90488" tIns="44450" rIns="90488" bIns="44450">
            <a:spAutoFit/>
          </a:bodyPr>
          <a:lstStyle/>
          <a:p>
            <a:pPr algn="ctr" eaLnBrk="0" hangingPunct="0"/>
            <a:r>
              <a:rPr lang="en-US" sz="1400" b="1" dirty="0">
                <a:latin typeface="Calibri" charset="0"/>
              </a:rPr>
              <a:t>+ 1s    </a:t>
            </a:r>
            <a:br>
              <a:rPr lang="en-US" sz="1400" b="1" dirty="0">
                <a:latin typeface="Calibri" charset="0"/>
              </a:rPr>
            </a:br>
            <a:r>
              <a:rPr lang="en-US" sz="1400" b="1" dirty="0">
                <a:latin typeface="Calibri" charset="0"/>
              </a:rPr>
              <a:t>32.7%</a:t>
            </a:r>
          </a:p>
        </p:txBody>
      </p:sp>
      <p:sp>
        <p:nvSpPr>
          <p:cNvPr id="32781" name="Rectangle 12"/>
          <p:cNvSpPr>
            <a:spLocks noChangeArrowheads="1"/>
          </p:cNvSpPr>
          <p:nvPr/>
        </p:nvSpPr>
        <p:spPr bwMode="auto">
          <a:xfrm>
            <a:off x="5254625" y="4359275"/>
            <a:ext cx="635000" cy="5207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25400">
                <a:solidFill>
                  <a:srgbClr val="000000"/>
                </a:solidFill>
                <a:miter lim="800000"/>
                <a:headEnd/>
                <a:tailEnd/>
              </a14:hiddenLine>
            </a:ext>
          </a:extLst>
        </p:spPr>
        <p:txBody>
          <a:bodyPr wrap="none" lIns="90488" tIns="44450" rIns="90488" bIns="44450">
            <a:spAutoFit/>
          </a:bodyPr>
          <a:lstStyle/>
          <a:p>
            <a:pPr algn="ctr" eaLnBrk="0" hangingPunct="0"/>
            <a:r>
              <a:rPr lang="en-US" sz="1400" b="1">
                <a:latin typeface="Calibri" charset="0"/>
              </a:rPr>
              <a:t>+ 2s    </a:t>
            </a:r>
            <a:br>
              <a:rPr lang="en-US" sz="1400" b="1">
                <a:latin typeface="Calibri" charset="0"/>
              </a:rPr>
            </a:br>
            <a:r>
              <a:rPr lang="en-US" sz="1400" b="1">
                <a:latin typeface="Calibri" charset="0"/>
              </a:rPr>
              <a:t>53.2%</a:t>
            </a:r>
          </a:p>
        </p:txBody>
      </p:sp>
      <p:sp>
        <p:nvSpPr>
          <p:cNvPr id="32782" name="Rectangle 13"/>
          <p:cNvSpPr>
            <a:spLocks noChangeArrowheads="1"/>
          </p:cNvSpPr>
          <p:nvPr/>
        </p:nvSpPr>
        <p:spPr bwMode="auto">
          <a:xfrm>
            <a:off x="5922963" y="4352925"/>
            <a:ext cx="635000" cy="5207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25400">
                <a:solidFill>
                  <a:srgbClr val="000000"/>
                </a:solidFill>
                <a:miter lim="800000"/>
                <a:headEnd/>
                <a:tailEnd/>
              </a14:hiddenLine>
            </a:ext>
          </a:extLst>
        </p:spPr>
        <p:txBody>
          <a:bodyPr wrap="none" lIns="90488" tIns="44450" rIns="90488" bIns="44450">
            <a:spAutoFit/>
          </a:bodyPr>
          <a:lstStyle/>
          <a:p>
            <a:pPr algn="ctr" eaLnBrk="0" hangingPunct="0"/>
            <a:r>
              <a:rPr lang="en-US" sz="1400" b="1">
                <a:latin typeface="Calibri" charset="0"/>
              </a:rPr>
              <a:t>+ 3s    </a:t>
            </a:r>
            <a:br>
              <a:rPr lang="en-US" sz="1400" b="1">
                <a:latin typeface="Calibri" charset="0"/>
              </a:rPr>
            </a:br>
            <a:r>
              <a:rPr lang="en-US" sz="1400" b="1">
                <a:latin typeface="Calibri" charset="0"/>
              </a:rPr>
              <a:t>73.7%</a:t>
            </a:r>
          </a:p>
        </p:txBody>
      </p:sp>
      <p:sp>
        <p:nvSpPr>
          <p:cNvPr id="264206" name="Rectangle 14"/>
          <p:cNvSpPr>
            <a:spLocks noChangeArrowheads="1"/>
          </p:cNvSpPr>
          <p:nvPr/>
        </p:nvSpPr>
        <p:spPr bwMode="auto">
          <a:xfrm>
            <a:off x="5047457" y="1413920"/>
            <a:ext cx="3810000" cy="13112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sq">
                <a:solidFill>
                  <a:srgbClr val="000000"/>
                </a:solidFill>
                <a:miter lim="800000"/>
                <a:headEnd type="none" w="sm" len="sm"/>
                <a:tailEnd type="none" w="sm" len="sm"/>
              </a14:hiddenLine>
            </a:ext>
          </a:extLst>
        </p:spPr>
        <p:txBody>
          <a:bodyPr>
            <a:spAutoFit/>
          </a:bodyPr>
          <a:lstStyle/>
          <a:p>
            <a:pPr>
              <a:spcBef>
                <a:spcPct val="20000"/>
              </a:spcBef>
              <a:buClr>
                <a:srgbClr val="671739"/>
              </a:buClr>
            </a:pPr>
            <a:r>
              <a:rPr lang="en-US" sz="2000" dirty="0">
                <a:solidFill>
                  <a:srgbClr val="010004"/>
                </a:solidFill>
                <a:latin typeface="+mn-lt"/>
              </a:rPr>
              <a:t>The probability that a yearly return will fall within 20.1 percent of the mean of 13.3 percent will be approximately 2/3.</a:t>
            </a:r>
          </a:p>
        </p:txBody>
      </p:sp>
      <p:sp>
        <p:nvSpPr>
          <p:cNvPr id="32784" name="Line 15"/>
          <p:cNvSpPr>
            <a:spLocks noChangeShapeType="1"/>
          </p:cNvSpPr>
          <p:nvPr/>
        </p:nvSpPr>
        <p:spPr bwMode="auto">
          <a:xfrm>
            <a:off x="1209675" y="4310062"/>
            <a:ext cx="5581650" cy="1588"/>
          </a:xfrm>
          <a:prstGeom prst="line">
            <a:avLst/>
          </a:prstGeom>
          <a:noFill/>
          <a:ln w="20638">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32785" name="Rectangle 16"/>
          <p:cNvSpPr>
            <a:spLocks noChangeArrowheads="1"/>
          </p:cNvSpPr>
          <p:nvPr/>
        </p:nvSpPr>
        <p:spPr bwMode="auto">
          <a:xfrm>
            <a:off x="5410200" y="4325937"/>
            <a:ext cx="20638" cy="60325"/>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atin typeface="Calibri" charset="0"/>
            </a:endParaRPr>
          </a:p>
        </p:txBody>
      </p:sp>
      <p:sp>
        <p:nvSpPr>
          <p:cNvPr id="32786" name="Freeform 17"/>
          <p:cNvSpPr>
            <a:spLocks/>
          </p:cNvSpPr>
          <p:nvPr/>
        </p:nvSpPr>
        <p:spPr bwMode="auto">
          <a:xfrm>
            <a:off x="6791325" y="4291012"/>
            <a:ext cx="122238" cy="80963"/>
          </a:xfrm>
          <a:custGeom>
            <a:avLst/>
            <a:gdLst>
              <a:gd name="T0" fmla="*/ 2147483647 w 77"/>
              <a:gd name="T1" fmla="*/ 2147483647 h 51"/>
              <a:gd name="T2" fmla="*/ 0 w 77"/>
              <a:gd name="T3" fmla="*/ 0 h 51"/>
              <a:gd name="T4" fmla="*/ 2147483647 w 77"/>
              <a:gd name="T5" fmla="*/ 2147483647 h 51"/>
              <a:gd name="T6" fmla="*/ 0 w 77"/>
              <a:gd name="T7" fmla="*/ 2147483647 h 51"/>
              <a:gd name="T8" fmla="*/ 2147483647 w 77"/>
              <a:gd name="T9" fmla="*/ 2147483647 h 51"/>
              <a:gd name="T10" fmla="*/ 0 60000 65536"/>
              <a:gd name="T11" fmla="*/ 0 60000 65536"/>
              <a:gd name="T12" fmla="*/ 0 60000 65536"/>
              <a:gd name="T13" fmla="*/ 0 60000 65536"/>
              <a:gd name="T14" fmla="*/ 0 60000 65536"/>
              <a:gd name="T15" fmla="*/ 0 w 77"/>
              <a:gd name="T16" fmla="*/ 0 h 51"/>
              <a:gd name="T17" fmla="*/ 77 w 77"/>
              <a:gd name="T18" fmla="*/ 51 h 51"/>
            </a:gdLst>
            <a:ahLst/>
            <a:cxnLst>
              <a:cxn ang="T10">
                <a:pos x="T0" y="T1"/>
              </a:cxn>
              <a:cxn ang="T11">
                <a:pos x="T2" y="T3"/>
              </a:cxn>
              <a:cxn ang="T12">
                <a:pos x="T4" y="T5"/>
              </a:cxn>
              <a:cxn ang="T13">
                <a:pos x="T6" y="T7"/>
              </a:cxn>
              <a:cxn ang="T14">
                <a:pos x="T8" y="T9"/>
              </a:cxn>
            </a:cxnLst>
            <a:rect l="T15" t="T16" r="T17" b="T18"/>
            <a:pathLst>
              <a:path w="77" h="51">
                <a:moveTo>
                  <a:pt x="77" y="25"/>
                </a:moveTo>
                <a:lnTo>
                  <a:pt x="0" y="0"/>
                </a:lnTo>
                <a:lnTo>
                  <a:pt x="12" y="25"/>
                </a:lnTo>
                <a:lnTo>
                  <a:pt x="0" y="51"/>
                </a:lnTo>
                <a:lnTo>
                  <a:pt x="77" y="25"/>
                </a:lnTo>
                <a:close/>
              </a:path>
            </a:pathLst>
          </a:custGeom>
          <a:solidFill>
            <a:srgbClr val="000000"/>
          </a:solidFill>
          <a:ln w="20638">
            <a:solidFill>
              <a:srgbClr val="000000"/>
            </a:solidFill>
            <a:round/>
            <a:headEnd/>
            <a:tailEnd/>
          </a:ln>
        </p:spPr>
        <p:txBody>
          <a:bodyPr/>
          <a:lstStyle/>
          <a:p>
            <a:endParaRPr lang="en-US"/>
          </a:p>
        </p:txBody>
      </p:sp>
      <p:sp>
        <p:nvSpPr>
          <p:cNvPr id="32787" name="Freeform 18"/>
          <p:cNvSpPr>
            <a:spLocks/>
          </p:cNvSpPr>
          <p:nvPr/>
        </p:nvSpPr>
        <p:spPr bwMode="auto">
          <a:xfrm>
            <a:off x="1108075" y="4270375"/>
            <a:ext cx="122238" cy="80962"/>
          </a:xfrm>
          <a:custGeom>
            <a:avLst/>
            <a:gdLst>
              <a:gd name="T0" fmla="*/ 0 w 77"/>
              <a:gd name="T1" fmla="*/ 2147483647 h 51"/>
              <a:gd name="T2" fmla="*/ 2147483647 w 77"/>
              <a:gd name="T3" fmla="*/ 2147483647 h 51"/>
              <a:gd name="T4" fmla="*/ 2147483647 w 77"/>
              <a:gd name="T5" fmla="*/ 2147483647 h 51"/>
              <a:gd name="T6" fmla="*/ 2147483647 w 77"/>
              <a:gd name="T7" fmla="*/ 0 h 51"/>
              <a:gd name="T8" fmla="*/ 0 w 77"/>
              <a:gd name="T9" fmla="*/ 2147483647 h 51"/>
              <a:gd name="T10" fmla="*/ 0 60000 65536"/>
              <a:gd name="T11" fmla="*/ 0 60000 65536"/>
              <a:gd name="T12" fmla="*/ 0 60000 65536"/>
              <a:gd name="T13" fmla="*/ 0 60000 65536"/>
              <a:gd name="T14" fmla="*/ 0 60000 65536"/>
              <a:gd name="T15" fmla="*/ 0 w 77"/>
              <a:gd name="T16" fmla="*/ 0 h 51"/>
              <a:gd name="T17" fmla="*/ 77 w 77"/>
              <a:gd name="T18" fmla="*/ 51 h 51"/>
            </a:gdLst>
            <a:ahLst/>
            <a:cxnLst>
              <a:cxn ang="T10">
                <a:pos x="T0" y="T1"/>
              </a:cxn>
              <a:cxn ang="T11">
                <a:pos x="T2" y="T3"/>
              </a:cxn>
              <a:cxn ang="T12">
                <a:pos x="T4" y="T5"/>
              </a:cxn>
              <a:cxn ang="T13">
                <a:pos x="T6" y="T7"/>
              </a:cxn>
              <a:cxn ang="T14">
                <a:pos x="T8" y="T9"/>
              </a:cxn>
            </a:cxnLst>
            <a:rect l="T15" t="T16" r="T17" b="T18"/>
            <a:pathLst>
              <a:path w="77" h="51">
                <a:moveTo>
                  <a:pt x="0" y="25"/>
                </a:moveTo>
                <a:lnTo>
                  <a:pt x="77" y="51"/>
                </a:lnTo>
                <a:lnTo>
                  <a:pt x="64" y="25"/>
                </a:lnTo>
                <a:lnTo>
                  <a:pt x="77" y="0"/>
                </a:lnTo>
                <a:lnTo>
                  <a:pt x="0" y="25"/>
                </a:lnTo>
                <a:close/>
              </a:path>
            </a:pathLst>
          </a:custGeom>
          <a:solidFill>
            <a:srgbClr val="000000"/>
          </a:solidFill>
          <a:ln w="20638">
            <a:solidFill>
              <a:srgbClr val="000000"/>
            </a:solidFill>
            <a:round/>
            <a:headEnd/>
            <a:tailEnd/>
          </a:ln>
        </p:spPr>
        <p:txBody>
          <a:bodyPr/>
          <a:lstStyle/>
          <a:p>
            <a:endParaRPr lang="en-US"/>
          </a:p>
        </p:txBody>
      </p:sp>
      <p:sp>
        <p:nvSpPr>
          <p:cNvPr id="32788" name="Rectangle 19"/>
          <p:cNvSpPr>
            <a:spLocks noChangeArrowheads="1"/>
          </p:cNvSpPr>
          <p:nvPr/>
        </p:nvSpPr>
        <p:spPr bwMode="auto">
          <a:xfrm>
            <a:off x="4025900" y="4222750"/>
            <a:ext cx="20638" cy="163512"/>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atin typeface="Calibri" charset="0"/>
            </a:endParaRPr>
          </a:p>
        </p:txBody>
      </p:sp>
      <p:sp>
        <p:nvSpPr>
          <p:cNvPr id="32789" name="Rectangle 20"/>
          <p:cNvSpPr>
            <a:spLocks noChangeArrowheads="1"/>
          </p:cNvSpPr>
          <p:nvPr/>
        </p:nvSpPr>
        <p:spPr bwMode="auto">
          <a:xfrm>
            <a:off x="4724400" y="4310062"/>
            <a:ext cx="20638" cy="60325"/>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atin typeface="Calibri" charset="0"/>
            </a:endParaRPr>
          </a:p>
        </p:txBody>
      </p:sp>
      <p:sp>
        <p:nvSpPr>
          <p:cNvPr id="32790" name="Rectangle 21"/>
          <p:cNvSpPr>
            <a:spLocks noChangeArrowheads="1"/>
          </p:cNvSpPr>
          <p:nvPr/>
        </p:nvSpPr>
        <p:spPr bwMode="auto">
          <a:xfrm>
            <a:off x="6096000" y="4310062"/>
            <a:ext cx="20638" cy="60325"/>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atin typeface="Calibri" charset="0"/>
            </a:endParaRPr>
          </a:p>
        </p:txBody>
      </p:sp>
      <p:sp>
        <p:nvSpPr>
          <p:cNvPr id="32791" name="Rectangle 22"/>
          <p:cNvSpPr>
            <a:spLocks noChangeArrowheads="1"/>
          </p:cNvSpPr>
          <p:nvPr/>
        </p:nvSpPr>
        <p:spPr bwMode="auto">
          <a:xfrm>
            <a:off x="3332163" y="4325937"/>
            <a:ext cx="20637" cy="60325"/>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atin typeface="Calibri" charset="0"/>
            </a:endParaRPr>
          </a:p>
        </p:txBody>
      </p:sp>
      <p:sp>
        <p:nvSpPr>
          <p:cNvPr id="32792" name="Rectangle 23"/>
          <p:cNvSpPr>
            <a:spLocks noChangeArrowheads="1"/>
          </p:cNvSpPr>
          <p:nvPr/>
        </p:nvSpPr>
        <p:spPr bwMode="auto">
          <a:xfrm>
            <a:off x="2646363" y="4310062"/>
            <a:ext cx="20637" cy="60325"/>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atin typeface="Calibri" charset="0"/>
            </a:endParaRPr>
          </a:p>
        </p:txBody>
      </p:sp>
      <p:sp>
        <p:nvSpPr>
          <p:cNvPr id="32793" name="Rectangle 24"/>
          <p:cNvSpPr>
            <a:spLocks noChangeArrowheads="1"/>
          </p:cNvSpPr>
          <p:nvPr/>
        </p:nvSpPr>
        <p:spPr bwMode="auto">
          <a:xfrm>
            <a:off x="4017963" y="4310062"/>
            <a:ext cx="20637" cy="60325"/>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atin typeface="Calibri" charset="0"/>
            </a:endParaRPr>
          </a:p>
        </p:txBody>
      </p:sp>
      <p:sp>
        <p:nvSpPr>
          <p:cNvPr id="32794" name="Rectangle 25"/>
          <p:cNvSpPr>
            <a:spLocks noChangeArrowheads="1"/>
          </p:cNvSpPr>
          <p:nvPr/>
        </p:nvSpPr>
        <p:spPr bwMode="auto">
          <a:xfrm>
            <a:off x="1960563" y="4310062"/>
            <a:ext cx="20637" cy="60325"/>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atin typeface="Calibri" charset="0"/>
            </a:endParaRPr>
          </a:p>
        </p:txBody>
      </p:sp>
      <p:sp>
        <p:nvSpPr>
          <p:cNvPr id="32795" name="Freeform 26"/>
          <p:cNvSpPr>
            <a:spLocks/>
          </p:cNvSpPr>
          <p:nvPr/>
        </p:nvSpPr>
        <p:spPr bwMode="auto">
          <a:xfrm>
            <a:off x="1235075" y="2065337"/>
            <a:ext cx="5581650" cy="2244725"/>
          </a:xfrm>
          <a:custGeom>
            <a:avLst/>
            <a:gdLst>
              <a:gd name="T0" fmla="*/ 2147483647 w 3516"/>
              <a:gd name="T1" fmla="*/ 2147483647 h 1414"/>
              <a:gd name="T2" fmla="*/ 2147483647 w 3516"/>
              <a:gd name="T3" fmla="*/ 2147483647 h 1414"/>
              <a:gd name="T4" fmla="*/ 0 w 3516"/>
              <a:gd name="T5" fmla="*/ 2147483647 h 1414"/>
              <a:gd name="T6" fmla="*/ 0 w 3516"/>
              <a:gd name="T7" fmla="*/ 2147483647 h 1414"/>
              <a:gd name="T8" fmla="*/ 2147483647 w 3516"/>
              <a:gd name="T9" fmla="*/ 2147483647 h 1414"/>
              <a:gd name="T10" fmla="*/ 2147483647 w 3516"/>
              <a:gd name="T11" fmla="*/ 2147483647 h 1414"/>
              <a:gd name="T12" fmla="*/ 2147483647 w 3516"/>
              <a:gd name="T13" fmla="*/ 2147483647 h 1414"/>
              <a:gd name="T14" fmla="*/ 2147483647 w 3516"/>
              <a:gd name="T15" fmla="*/ 2147483647 h 1414"/>
              <a:gd name="T16" fmla="*/ 2147483647 w 3516"/>
              <a:gd name="T17" fmla="*/ 2147483647 h 1414"/>
              <a:gd name="T18" fmla="*/ 2147483647 w 3516"/>
              <a:gd name="T19" fmla="*/ 2147483647 h 1414"/>
              <a:gd name="T20" fmla="*/ 2147483647 w 3516"/>
              <a:gd name="T21" fmla="*/ 2147483647 h 1414"/>
              <a:gd name="T22" fmla="*/ 2147483647 w 3516"/>
              <a:gd name="T23" fmla="*/ 2147483647 h 1414"/>
              <a:gd name="T24" fmla="*/ 2147483647 w 3516"/>
              <a:gd name="T25" fmla="*/ 2147483647 h 1414"/>
              <a:gd name="T26" fmla="*/ 2147483647 w 3516"/>
              <a:gd name="T27" fmla="*/ 2147483647 h 1414"/>
              <a:gd name="T28" fmla="*/ 2147483647 w 3516"/>
              <a:gd name="T29" fmla="*/ 2147483647 h 1414"/>
              <a:gd name="T30" fmla="*/ 2147483647 w 3516"/>
              <a:gd name="T31" fmla="*/ 2147483647 h 1414"/>
              <a:gd name="T32" fmla="*/ 2147483647 w 3516"/>
              <a:gd name="T33" fmla="*/ 0 h 1414"/>
              <a:gd name="T34" fmla="*/ 2147483647 w 3516"/>
              <a:gd name="T35" fmla="*/ 2147483647 h 1414"/>
              <a:gd name="T36" fmla="*/ 2147483647 w 3516"/>
              <a:gd name="T37" fmla="*/ 2147483647 h 1414"/>
              <a:gd name="T38" fmla="*/ 2147483647 w 3516"/>
              <a:gd name="T39" fmla="*/ 2147483647 h 1414"/>
              <a:gd name="T40" fmla="*/ 2147483647 w 3516"/>
              <a:gd name="T41" fmla="*/ 2147483647 h 1414"/>
              <a:gd name="T42" fmla="*/ 2147483647 w 3516"/>
              <a:gd name="T43" fmla="*/ 2147483647 h 1414"/>
              <a:gd name="T44" fmla="*/ 2147483647 w 3516"/>
              <a:gd name="T45" fmla="*/ 2147483647 h 1414"/>
              <a:gd name="T46" fmla="*/ 2147483647 w 3516"/>
              <a:gd name="T47" fmla="*/ 2147483647 h 1414"/>
              <a:gd name="T48" fmla="*/ 2147483647 w 3516"/>
              <a:gd name="T49" fmla="*/ 2147483647 h 1414"/>
              <a:gd name="T50" fmla="*/ 2147483647 w 3516"/>
              <a:gd name="T51" fmla="*/ 2147483647 h 1414"/>
              <a:gd name="T52" fmla="*/ 2147483647 w 3516"/>
              <a:gd name="T53" fmla="*/ 2147483647 h 1414"/>
              <a:gd name="T54" fmla="*/ 2147483647 w 3516"/>
              <a:gd name="T55" fmla="*/ 2147483647 h 1414"/>
              <a:gd name="T56" fmla="*/ 2147483647 w 3516"/>
              <a:gd name="T57" fmla="*/ 2147483647 h 1414"/>
              <a:gd name="T58" fmla="*/ 2147483647 w 3516"/>
              <a:gd name="T59" fmla="*/ 2147483647 h 1414"/>
              <a:gd name="T60" fmla="*/ 2147483647 w 3516"/>
              <a:gd name="T61" fmla="*/ 2147483647 h 1414"/>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3516"/>
              <a:gd name="T94" fmla="*/ 0 h 1414"/>
              <a:gd name="T95" fmla="*/ 3516 w 3516"/>
              <a:gd name="T96" fmla="*/ 1414 h 1414"/>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3516" h="1414">
                <a:moveTo>
                  <a:pt x="3516" y="1376"/>
                </a:moveTo>
                <a:lnTo>
                  <a:pt x="3516" y="1414"/>
                </a:lnTo>
                <a:lnTo>
                  <a:pt x="0" y="1414"/>
                </a:lnTo>
                <a:lnTo>
                  <a:pt x="0" y="1376"/>
                </a:lnTo>
                <a:lnTo>
                  <a:pt x="143" y="1376"/>
                </a:lnTo>
                <a:lnTo>
                  <a:pt x="311" y="1376"/>
                </a:lnTo>
                <a:lnTo>
                  <a:pt x="479" y="1350"/>
                </a:lnTo>
                <a:lnTo>
                  <a:pt x="634" y="1312"/>
                </a:lnTo>
                <a:lnTo>
                  <a:pt x="802" y="1234"/>
                </a:lnTo>
                <a:lnTo>
                  <a:pt x="905" y="1144"/>
                </a:lnTo>
                <a:lnTo>
                  <a:pt x="1073" y="926"/>
                </a:lnTo>
                <a:lnTo>
                  <a:pt x="1332" y="437"/>
                </a:lnTo>
                <a:lnTo>
                  <a:pt x="1461" y="218"/>
                </a:lnTo>
                <a:lnTo>
                  <a:pt x="1525" y="128"/>
                </a:lnTo>
                <a:lnTo>
                  <a:pt x="1590" y="64"/>
                </a:lnTo>
                <a:lnTo>
                  <a:pt x="1668" y="13"/>
                </a:lnTo>
                <a:lnTo>
                  <a:pt x="1758" y="0"/>
                </a:lnTo>
                <a:lnTo>
                  <a:pt x="1848" y="13"/>
                </a:lnTo>
                <a:lnTo>
                  <a:pt x="1926" y="64"/>
                </a:lnTo>
                <a:lnTo>
                  <a:pt x="1991" y="128"/>
                </a:lnTo>
                <a:lnTo>
                  <a:pt x="2055" y="218"/>
                </a:lnTo>
                <a:lnTo>
                  <a:pt x="2172" y="437"/>
                </a:lnTo>
                <a:lnTo>
                  <a:pt x="2443" y="926"/>
                </a:lnTo>
                <a:lnTo>
                  <a:pt x="2533" y="1054"/>
                </a:lnTo>
                <a:lnTo>
                  <a:pt x="2611" y="1144"/>
                </a:lnTo>
                <a:lnTo>
                  <a:pt x="2714" y="1234"/>
                </a:lnTo>
                <a:lnTo>
                  <a:pt x="2882" y="1312"/>
                </a:lnTo>
                <a:lnTo>
                  <a:pt x="3037" y="1350"/>
                </a:lnTo>
                <a:lnTo>
                  <a:pt x="3205" y="1376"/>
                </a:lnTo>
                <a:lnTo>
                  <a:pt x="3348" y="1376"/>
                </a:lnTo>
                <a:lnTo>
                  <a:pt x="3516" y="1376"/>
                </a:lnTo>
                <a:close/>
              </a:path>
            </a:pathLst>
          </a:custGeom>
          <a:solidFill>
            <a:srgbClr val="D9F1F7"/>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2796" name="AutoShape 27"/>
          <p:cNvSpPr>
            <a:spLocks/>
          </p:cNvSpPr>
          <p:nvPr/>
        </p:nvSpPr>
        <p:spPr bwMode="auto">
          <a:xfrm rot="-5400000">
            <a:off x="4000500" y="4195762"/>
            <a:ext cx="228600" cy="1371600"/>
          </a:xfrm>
          <a:prstGeom prst="leftBrace">
            <a:avLst>
              <a:gd name="adj1" fmla="val 50000"/>
              <a:gd name="adj2" fmla="val 50000"/>
            </a:avLst>
          </a:prstGeom>
          <a:noFill/>
          <a:ln w="12700" cap="sq">
            <a:solidFill>
              <a:schemeClr val="tx1"/>
            </a:solidFill>
            <a:round/>
            <a:headEnd type="none" w="sm" len="sm"/>
            <a:tailEnd type="none" w="sm" len="sm"/>
          </a:ln>
          <a:extLst>
            <a:ext uri="{909E8E84-426E-40dd-AFC4-6F175D3DCCD1}">
              <a14:hiddenFill xmlns="" xmlns:a14="http://schemas.microsoft.com/office/drawing/2010/main">
                <a:solidFill>
                  <a:srgbClr val="FFFFFF"/>
                </a:solidFill>
              </a14:hiddenFill>
            </a:ext>
          </a:extLst>
        </p:spPr>
        <p:txBody>
          <a:bodyPr wrap="none" anchor="ctr"/>
          <a:lstStyle/>
          <a:p>
            <a:endParaRPr lang="en-US">
              <a:latin typeface="Calibri" charset="0"/>
            </a:endParaRPr>
          </a:p>
        </p:txBody>
      </p:sp>
      <p:sp>
        <p:nvSpPr>
          <p:cNvPr id="32797" name="Rectangle 28"/>
          <p:cNvSpPr>
            <a:spLocks noChangeArrowheads="1"/>
          </p:cNvSpPr>
          <p:nvPr/>
        </p:nvSpPr>
        <p:spPr bwMode="auto">
          <a:xfrm>
            <a:off x="3783013" y="4953000"/>
            <a:ext cx="725487" cy="30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25400">
                <a:solidFill>
                  <a:srgbClr val="000000"/>
                </a:solidFill>
                <a:miter lim="800000"/>
                <a:headEnd/>
                <a:tailEnd/>
              </a14:hiddenLine>
            </a:ext>
          </a:extLst>
        </p:spPr>
        <p:txBody>
          <a:bodyPr wrap="none" lIns="90488" tIns="44450" rIns="90488" bIns="44450">
            <a:spAutoFit/>
          </a:bodyPr>
          <a:lstStyle/>
          <a:p>
            <a:pPr eaLnBrk="0" hangingPunct="0"/>
            <a:r>
              <a:rPr lang="en-US" sz="1400" b="1">
                <a:latin typeface="Calibri" charset="0"/>
              </a:rPr>
              <a:t>68.26%</a:t>
            </a:r>
          </a:p>
        </p:txBody>
      </p:sp>
      <p:sp>
        <p:nvSpPr>
          <p:cNvPr id="32798" name="Rectangle 29"/>
          <p:cNvSpPr>
            <a:spLocks noChangeArrowheads="1"/>
          </p:cNvSpPr>
          <p:nvPr/>
        </p:nvSpPr>
        <p:spPr bwMode="auto">
          <a:xfrm>
            <a:off x="3795713" y="5334000"/>
            <a:ext cx="725487" cy="30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25400">
                <a:solidFill>
                  <a:srgbClr val="000000"/>
                </a:solidFill>
                <a:miter lim="800000"/>
                <a:headEnd/>
                <a:tailEnd/>
              </a14:hiddenLine>
            </a:ext>
          </a:extLst>
        </p:spPr>
        <p:txBody>
          <a:bodyPr wrap="none" lIns="90488" tIns="44450" rIns="90488" bIns="44450">
            <a:spAutoFit/>
          </a:bodyPr>
          <a:lstStyle/>
          <a:p>
            <a:pPr eaLnBrk="0" hangingPunct="0"/>
            <a:r>
              <a:rPr lang="en-US" sz="1400" b="1">
                <a:latin typeface="Calibri" charset="0"/>
              </a:rPr>
              <a:t>95.44%</a:t>
            </a:r>
          </a:p>
        </p:txBody>
      </p:sp>
      <p:sp>
        <p:nvSpPr>
          <p:cNvPr id="32799" name="AutoShape 30"/>
          <p:cNvSpPr>
            <a:spLocks/>
          </p:cNvSpPr>
          <p:nvPr/>
        </p:nvSpPr>
        <p:spPr bwMode="auto">
          <a:xfrm rot="-5400000">
            <a:off x="3924300" y="3890962"/>
            <a:ext cx="228600" cy="2743200"/>
          </a:xfrm>
          <a:prstGeom prst="leftBrace">
            <a:avLst>
              <a:gd name="adj1" fmla="val 100000"/>
              <a:gd name="adj2" fmla="val 50000"/>
            </a:avLst>
          </a:prstGeom>
          <a:noFill/>
          <a:ln w="12700" cap="sq">
            <a:solidFill>
              <a:schemeClr val="tx1"/>
            </a:solidFill>
            <a:round/>
            <a:headEnd type="none" w="sm" len="sm"/>
            <a:tailEnd type="none" w="sm" len="sm"/>
          </a:ln>
          <a:extLst>
            <a:ext uri="{909E8E84-426E-40dd-AFC4-6F175D3DCCD1}">
              <a14:hiddenFill xmlns="" xmlns:a14="http://schemas.microsoft.com/office/drawing/2010/main">
                <a:solidFill>
                  <a:srgbClr val="FFFFFF"/>
                </a:solidFill>
              </a14:hiddenFill>
            </a:ext>
          </a:extLst>
        </p:spPr>
        <p:txBody>
          <a:bodyPr wrap="none" anchor="ctr"/>
          <a:lstStyle/>
          <a:p>
            <a:endParaRPr lang="en-US">
              <a:latin typeface="Calibri" charset="0"/>
            </a:endParaRPr>
          </a:p>
        </p:txBody>
      </p:sp>
      <p:sp>
        <p:nvSpPr>
          <p:cNvPr id="32800" name="Line 31"/>
          <p:cNvSpPr>
            <a:spLocks noChangeShapeType="1"/>
          </p:cNvSpPr>
          <p:nvPr/>
        </p:nvSpPr>
        <p:spPr bwMode="auto">
          <a:xfrm flipV="1">
            <a:off x="3352800" y="2786062"/>
            <a:ext cx="0" cy="1524000"/>
          </a:xfrm>
          <a:prstGeom prst="line">
            <a:avLst/>
          </a:prstGeom>
          <a:noFill/>
          <a:ln w="12700">
            <a:solidFill>
              <a:schemeClr val="tx1"/>
            </a:solidFill>
            <a:prstDash val="dash"/>
            <a:round/>
            <a:headEnd type="none" w="sm" len="sm"/>
            <a:tailEnd type="none" w="sm" len="sm"/>
          </a:ln>
          <a:extLst>
            <a:ext uri="{909E8E84-426E-40dd-AFC4-6F175D3DCCD1}">
              <a14:hiddenFill xmlns="" xmlns:a14="http://schemas.microsoft.com/office/drawing/2010/main">
                <a:noFill/>
              </a14:hiddenFill>
            </a:ext>
          </a:extLst>
        </p:spPr>
        <p:txBody>
          <a:bodyPr wrap="none"/>
          <a:lstStyle/>
          <a:p>
            <a:endParaRPr lang="en-US"/>
          </a:p>
        </p:txBody>
      </p:sp>
      <p:sp>
        <p:nvSpPr>
          <p:cNvPr id="32801" name="Line 32"/>
          <p:cNvSpPr>
            <a:spLocks noChangeShapeType="1"/>
          </p:cNvSpPr>
          <p:nvPr/>
        </p:nvSpPr>
        <p:spPr bwMode="auto">
          <a:xfrm flipV="1">
            <a:off x="4724400" y="2786062"/>
            <a:ext cx="0" cy="1524000"/>
          </a:xfrm>
          <a:prstGeom prst="line">
            <a:avLst/>
          </a:prstGeom>
          <a:noFill/>
          <a:ln w="12700">
            <a:solidFill>
              <a:schemeClr val="tx1"/>
            </a:solidFill>
            <a:prstDash val="dash"/>
            <a:round/>
            <a:headEnd type="none" w="sm" len="sm"/>
            <a:tailEnd type="none" w="sm" len="sm"/>
          </a:ln>
          <a:extLst>
            <a:ext uri="{909E8E84-426E-40dd-AFC4-6F175D3DCCD1}">
              <a14:hiddenFill xmlns="" xmlns:a14="http://schemas.microsoft.com/office/drawing/2010/main">
                <a:noFill/>
              </a14:hiddenFill>
            </a:ext>
          </a:extLst>
        </p:spPr>
        <p:txBody>
          <a:bodyPr wrap="none"/>
          <a:lstStyle/>
          <a:p>
            <a:endParaRPr lang="en-US"/>
          </a:p>
        </p:txBody>
      </p:sp>
      <p:sp>
        <p:nvSpPr>
          <p:cNvPr id="32802" name="Freeform 33"/>
          <p:cNvSpPr>
            <a:spLocks/>
          </p:cNvSpPr>
          <p:nvPr/>
        </p:nvSpPr>
        <p:spPr bwMode="auto">
          <a:xfrm>
            <a:off x="1143000" y="2049462"/>
            <a:ext cx="5764213" cy="2184400"/>
          </a:xfrm>
          <a:custGeom>
            <a:avLst/>
            <a:gdLst>
              <a:gd name="T0" fmla="*/ 0 w 3631"/>
              <a:gd name="T1" fmla="*/ 2147483647 h 1376"/>
              <a:gd name="T2" fmla="*/ 2147483647 w 3631"/>
              <a:gd name="T3" fmla="*/ 2147483647 h 1376"/>
              <a:gd name="T4" fmla="*/ 2147483647 w 3631"/>
              <a:gd name="T5" fmla="*/ 2147483647 h 1376"/>
              <a:gd name="T6" fmla="*/ 2147483647 w 3631"/>
              <a:gd name="T7" fmla="*/ 2147483647 h 1376"/>
              <a:gd name="T8" fmla="*/ 2147483647 w 3631"/>
              <a:gd name="T9" fmla="*/ 2147483647 h 1376"/>
              <a:gd name="T10" fmla="*/ 2147483647 w 3631"/>
              <a:gd name="T11" fmla="*/ 2147483647 h 1376"/>
              <a:gd name="T12" fmla="*/ 2147483647 w 3631"/>
              <a:gd name="T13" fmla="*/ 2147483647 h 1376"/>
              <a:gd name="T14" fmla="*/ 2147483647 w 3631"/>
              <a:gd name="T15" fmla="*/ 2147483647 h 1376"/>
              <a:gd name="T16" fmla="*/ 2147483647 w 3631"/>
              <a:gd name="T17" fmla="*/ 2147483647 h 1376"/>
              <a:gd name="T18" fmla="*/ 2147483647 w 3631"/>
              <a:gd name="T19" fmla="*/ 2147483647 h 1376"/>
              <a:gd name="T20" fmla="*/ 2147483647 w 3631"/>
              <a:gd name="T21" fmla="*/ 2147483647 h 1376"/>
              <a:gd name="T22" fmla="*/ 2147483647 w 3631"/>
              <a:gd name="T23" fmla="*/ 2147483647 h 1376"/>
              <a:gd name="T24" fmla="*/ 2147483647 w 3631"/>
              <a:gd name="T25" fmla="*/ 2147483647 h 1376"/>
              <a:gd name="T26" fmla="*/ 2147483647 w 3631"/>
              <a:gd name="T27" fmla="*/ 0 h 1376"/>
              <a:gd name="T28" fmla="*/ 2147483647 w 3631"/>
              <a:gd name="T29" fmla="*/ 2147483647 h 1376"/>
              <a:gd name="T30" fmla="*/ 2147483647 w 3631"/>
              <a:gd name="T31" fmla="*/ 2147483647 h 1376"/>
              <a:gd name="T32" fmla="*/ 2147483647 w 3631"/>
              <a:gd name="T33" fmla="*/ 2147483647 h 1376"/>
              <a:gd name="T34" fmla="*/ 2147483647 w 3631"/>
              <a:gd name="T35" fmla="*/ 2147483647 h 1376"/>
              <a:gd name="T36" fmla="*/ 2147483647 w 3631"/>
              <a:gd name="T37" fmla="*/ 2147483647 h 1376"/>
              <a:gd name="T38" fmla="*/ 2147483647 w 3631"/>
              <a:gd name="T39" fmla="*/ 2147483647 h 1376"/>
              <a:gd name="T40" fmla="*/ 2147483647 w 3631"/>
              <a:gd name="T41" fmla="*/ 2147483647 h 1376"/>
              <a:gd name="T42" fmla="*/ 2147483647 w 3631"/>
              <a:gd name="T43" fmla="*/ 2147483647 h 1376"/>
              <a:gd name="T44" fmla="*/ 2147483647 w 3631"/>
              <a:gd name="T45" fmla="*/ 2147483647 h 1376"/>
              <a:gd name="T46" fmla="*/ 2147483647 w 3631"/>
              <a:gd name="T47" fmla="*/ 2147483647 h 1376"/>
              <a:gd name="T48" fmla="*/ 2147483647 w 3631"/>
              <a:gd name="T49" fmla="*/ 2147483647 h 1376"/>
              <a:gd name="T50" fmla="*/ 2147483647 w 3631"/>
              <a:gd name="T51" fmla="*/ 2147483647 h 1376"/>
              <a:gd name="T52" fmla="*/ 2147483647 w 3631"/>
              <a:gd name="T53" fmla="*/ 2147483647 h 1376"/>
              <a:gd name="T54" fmla="*/ 2147483647 w 3631"/>
              <a:gd name="T55" fmla="*/ 2147483647 h 137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3631"/>
              <a:gd name="T85" fmla="*/ 0 h 1376"/>
              <a:gd name="T86" fmla="*/ 3631 w 3631"/>
              <a:gd name="T87" fmla="*/ 1376 h 137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3631" h="1376">
                <a:moveTo>
                  <a:pt x="0" y="1376"/>
                </a:moveTo>
                <a:lnTo>
                  <a:pt x="207" y="1376"/>
                </a:lnTo>
                <a:lnTo>
                  <a:pt x="375" y="1376"/>
                </a:lnTo>
                <a:lnTo>
                  <a:pt x="543" y="1350"/>
                </a:lnTo>
                <a:lnTo>
                  <a:pt x="698" y="1312"/>
                </a:lnTo>
                <a:lnTo>
                  <a:pt x="866" y="1234"/>
                </a:lnTo>
                <a:lnTo>
                  <a:pt x="969" y="1144"/>
                </a:lnTo>
                <a:lnTo>
                  <a:pt x="1137" y="926"/>
                </a:lnTo>
                <a:lnTo>
                  <a:pt x="1396" y="437"/>
                </a:lnTo>
                <a:lnTo>
                  <a:pt x="1525" y="218"/>
                </a:lnTo>
                <a:lnTo>
                  <a:pt x="1589" y="128"/>
                </a:lnTo>
                <a:lnTo>
                  <a:pt x="1654" y="64"/>
                </a:lnTo>
                <a:lnTo>
                  <a:pt x="1732" y="13"/>
                </a:lnTo>
                <a:lnTo>
                  <a:pt x="1822" y="0"/>
                </a:lnTo>
                <a:lnTo>
                  <a:pt x="1912" y="13"/>
                </a:lnTo>
                <a:lnTo>
                  <a:pt x="1990" y="64"/>
                </a:lnTo>
                <a:lnTo>
                  <a:pt x="2055" y="128"/>
                </a:lnTo>
                <a:lnTo>
                  <a:pt x="2119" y="218"/>
                </a:lnTo>
                <a:lnTo>
                  <a:pt x="2236" y="437"/>
                </a:lnTo>
                <a:lnTo>
                  <a:pt x="2507" y="926"/>
                </a:lnTo>
                <a:lnTo>
                  <a:pt x="2597" y="1054"/>
                </a:lnTo>
                <a:lnTo>
                  <a:pt x="2675" y="1144"/>
                </a:lnTo>
                <a:lnTo>
                  <a:pt x="2778" y="1234"/>
                </a:lnTo>
                <a:lnTo>
                  <a:pt x="2946" y="1312"/>
                </a:lnTo>
                <a:lnTo>
                  <a:pt x="3101" y="1350"/>
                </a:lnTo>
                <a:lnTo>
                  <a:pt x="3269" y="1376"/>
                </a:lnTo>
                <a:lnTo>
                  <a:pt x="3412" y="1376"/>
                </a:lnTo>
                <a:lnTo>
                  <a:pt x="3631" y="1376"/>
                </a:lnTo>
              </a:path>
            </a:pathLst>
          </a:custGeom>
          <a:noFill/>
          <a:ln w="41275">
            <a:solidFill>
              <a:srgbClr val="9933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32803" name="AutoShape 34"/>
          <p:cNvSpPr>
            <a:spLocks/>
          </p:cNvSpPr>
          <p:nvPr/>
        </p:nvSpPr>
        <p:spPr bwMode="auto">
          <a:xfrm rot="-5400000">
            <a:off x="3886200" y="3395662"/>
            <a:ext cx="304800" cy="4419600"/>
          </a:xfrm>
          <a:prstGeom prst="leftBrace">
            <a:avLst>
              <a:gd name="adj1" fmla="val 120833"/>
              <a:gd name="adj2" fmla="val 50000"/>
            </a:avLst>
          </a:prstGeom>
          <a:noFill/>
          <a:ln w="12700" cap="sq">
            <a:solidFill>
              <a:schemeClr val="tx1"/>
            </a:solidFill>
            <a:round/>
            <a:headEnd type="none" w="sm" len="sm"/>
            <a:tailEnd type="none" w="sm" len="sm"/>
          </a:ln>
          <a:extLst>
            <a:ext uri="{909E8E84-426E-40dd-AFC4-6F175D3DCCD1}">
              <a14:hiddenFill xmlns="" xmlns:a14="http://schemas.microsoft.com/office/drawing/2010/main">
                <a:solidFill>
                  <a:srgbClr val="FFFFFF"/>
                </a:solidFill>
              </a14:hiddenFill>
            </a:ext>
          </a:extLst>
        </p:spPr>
        <p:txBody>
          <a:bodyPr wrap="none" anchor="ctr"/>
          <a:lstStyle/>
          <a:p>
            <a:endParaRPr lang="en-US">
              <a:latin typeface="Calibri" charset="0"/>
            </a:endParaRPr>
          </a:p>
        </p:txBody>
      </p:sp>
      <p:sp>
        <p:nvSpPr>
          <p:cNvPr id="2" name="Footer Placeholder 1"/>
          <p:cNvSpPr>
            <a:spLocks noGrp="1"/>
          </p:cNvSpPr>
          <p:nvPr>
            <p:ph type="ftr" sz="quarter" idx="11"/>
          </p:nvPr>
        </p:nvSpPr>
        <p:spPr/>
        <p:txBody>
          <a:bodyPr/>
          <a:lstStyle/>
          <a:p>
            <a:pPr>
              <a:defRPr/>
            </a:pPr>
            <a:r>
              <a:rPr lang="en-US"/>
              <a:t>Interest Rate and Credit Risks</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64197"/>
                                        </p:tgtEl>
                                        <p:attrNameLst>
                                          <p:attrName>style.visibility</p:attrName>
                                        </p:attrNameLst>
                                      </p:cBhvr>
                                      <p:to>
                                        <p:strVal val="visible"/>
                                      </p:to>
                                    </p:set>
                                    <p:animEffect transition="in" filter="wipe(left)">
                                      <p:cBhvr>
                                        <p:cTn id="7" dur="500"/>
                                        <p:tgtEl>
                                          <p:spTgt spid="26419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grpId="0" nodeType="clickEffect">
                                  <p:stCondLst>
                                    <p:cond delay="0"/>
                                  </p:stCondLst>
                                  <p:childTnLst>
                                    <p:set>
                                      <p:cBhvr>
                                        <p:cTn id="11" dur="1" fill="hold">
                                          <p:stCondLst>
                                            <p:cond delay="499"/>
                                          </p:stCondLst>
                                        </p:cTn>
                                        <p:tgtEl>
                                          <p:spTgt spid="26420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4197" grpId="0" autoUpdateAnimBg="0"/>
      <p:bldP spid="264206" grpId="0" autoUpdateAnimBg="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20" name="Rectangle 3"/>
          <p:cNvSpPr>
            <a:spLocks noGrp="1" noChangeArrowheads="1"/>
          </p:cNvSpPr>
          <p:nvPr>
            <p:ph idx="1"/>
          </p:nvPr>
        </p:nvSpPr>
        <p:spPr/>
        <p:txBody>
          <a:bodyPr/>
          <a:lstStyle/>
          <a:p>
            <a:pPr eaLnBrk="1" hangingPunct="1"/>
            <a:r>
              <a:rPr lang="en-US" sz="2400" b="1" dirty="0">
                <a:latin typeface="Calibri" charset="0"/>
                <a:ea typeface="ＭＳ Ｐゴシック" charset="0"/>
                <a:cs typeface="ＭＳ Ｐゴシック" charset="0"/>
              </a:rPr>
              <a:t>Fair bet:  Cost = E(value)</a:t>
            </a:r>
          </a:p>
          <a:p>
            <a:pPr eaLnBrk="1" hangingPunct="1"/>
            <a:r>
              <a:rPr lang="en-US" sz="2400" b="1" dirty="0">
                <a:latin typeface="Calibri" charset="0"/>
                <a:ea typeface="ＭＳ Ｐゴシック" charset="0"/>
                <a:cs typeface="ＭＳ Ｐゴシック" charset="0"/>
              </a:rPr>
              <a:t>Risk Averse</a:t>
            </a:r>
            <a:r>
              <a:rPr lang="en-US" sz="2400" dirty="0">
                <a:latin typeface="Calibri" charset="0"/>
                <a:ea typeface="ＭＳ Ｐゴシック" charset="0"/>
                <a:cs typeface="ＭＳ Ｐゴシック" charset="0"/>
              </a:rPr>
              <a:t>:  </a:t>
            </a:r>
          </a:p>
          <a:p>
            <a:pPr lvl="1" eaLnBrk="1" hangingPunct="1"/>
            <a:r>
              <a:rPr lang="en-US" sz="2000" dirty="0">
                <a:latin typeface="Calibri" charset="0"/>
                <a:ea typeface="ＭＳ Ｐゴシック" charset="0"/>
              </a:rPr>
              <a:t>rejects </a:t>
            </a:r>
            <a:r>
              <a:rPr lang="en-US" sz="2000" b="1" dirty="0">
                <a:latin typeface="Calibri" charset="0"/>
                <a:ea typeface="ＭＳ Ｐゴシック" charset="0"/>
              </a:rPr>
              <a:t>fair bets</a:t>
            </a:r>
            <a:r>
              <a:rPr lang="en-US" sz="2000" dirty="0">
                <a:latin typeface="Calibri" charset="0"/>
                <a:ea typeface="ＭＳ Ｐゴシック" charset="0"/>
              </a:rPr>
              <a:t>; </a:t>
            </a:r>
          </a:p>
          <a:p>
            <a:pPr lvl="1" eaLnBrk="1" hangingPunct="1"/>
            <a:r>
              <a:rPr lang="en-US" sz="2000" dirty="0">
                <a:latin typeface="Calibri" charset="0"/>
                <a:ea typeface="ＭＳ Ｐゴシック" charset="0"/>
              </a:rPr>
              <a:t>pays premium (more than expected value) for insurance</a:t>
            </a:r>
          </a:p>
          <a:p>
            <a:pPr eaLnBrk="1" hangingPunct="1"/>
            <a:r>
              <a:rPr lang="en-US" sz="2400" dirty="0">
                <a:latin typeface="Calibri" charset="0"/>
                <a:ea typeface="ＭＳ Ｐゴシック" charset="0"/>
                <a:cs typeface="ＭＳ Ｐゴシック" charset="0"/>
              </a:rPr>
              <a:t>   </a:t>
            </a:r>
          </a:p>
          <a:p>
            <a:pPr lvl="1" eaLnBrk="1" hangingPunct="1"/>
            <a:r>
              <a:rPr lang="en-US" sz="2000" dirty="0">
                <a:latin typeface="Calibri" charset="0"/>
                <a:ea typeface="ＭＳ Ｐゴシック" charset="0"/>
              </a:rPr>
              <a:t>is indifferent about </a:t>
            </a:r>
            <a:r>
              <a:rPr lang="en-US" sz="2000" b="1" dirty="0">
                <a:latin typeface="Calibri" charset="0"/>
                <a:ea typeface="ＭＳ Ｐゴシック" charset="0"/>
              </a:rPr>
              <a:t>fair bets</a:t>
            </a:r>
            <a:r>
              <a:rPr lang="en-US" sz="2000" dirty="0">
                <a:latin typeface="Calibri" charset="0"/>
                <a:ea typeface="ＭＳ Ｐゴシック" charset="0"/>
              </a:rPr>
              <a:t> (will write or take)</a:t>
            </a:r>
          </a:p>
          <a:p>
            <a:pPr lvl="1" eaLnBrk="1" hangingPunct="1"/>
            <a:r>
              <a:rPr lang="en-US" sz="2000" dirty="0">
                <a:latin typeface="Calibri" charset="0"/>
                <a:ea typeface="ＭＳ Ｐゴシック" charset="0"/>
              </a:rPr>
              <a:t>Evaluates outcomes solely on the basis of expected value and </a:t>
            </a:r>
            <a:r>
              <a:rPr lang="en-US" sz="2000" i="1" dirty="0">
                <a:latin typeface="Calibri" charset="0"/>
                <a:ea typeface="ＭＳ Ｐゴシック" charset="0"/>
              </a:rPr>
              <a:t>not</a:t>
            </a:r>
            <a:r>
              <a:rPr lang="en-US" sz="2000" dirty="0">
                <a:latin typeface="Calibri" charset="0"/>
                <a:ea typeface="ＭＳ Ｐゴシック" charset="0"/>
              </a:rPr>
              <a:t> risk </a:t>
            </a:r>
          </a:p>
          <a:p>
            <a:pPr lvl="1" eaLnBrk="1" hangingPunct="1"/>
            <a:r>
              <a:rPr lang="en-US" sz="2000" dirty="0">
                <a:latin typeface="Calibri" charset="0"/>
                <a:ea typeface="ＭＳ Ｐゴシック" charset="0"/>
              </a:rPr>
              <a:t>does not pay a premium for insurance</a:t>
            </a:r>
          </a:p>
          <a:p>
            <a:pPr eaLnBrk="1" hangingPunct="1"/>
            <a:r>
              <a:rPr lang="en-US" sz="2400" b="1" dirty="0">
                <a:latin typeface="Calibri" charset="0"/>
                <a:ea typeface="ＭＳ Ｐゴシック" charset="0"/>
                <a:cs typeface="ＭＳ Ｐゴシック" charset="0"/>
              </a:rPr>
              <a:t>Risk Lover</a:t>
            </a:r>
            <a:r>
              <a:rPr lang="en-US" sz="2400" dirty="0">
                <a:latin typeface="Calibri" charset="0"/>
                <a:ea typeface="ＭＳ Ｐゴシック" charset="0"/>
                <a:cs typeface="ＭＳ Ｐゴシック" charset="0"/>
              </a:rPr>
              <a:t>:  </a:t>
            </a:r>
          </a:p>
          <a:p>
            <a:pPr lvl="1" eaLnBrk="1" hangingPunct="1"/>
            <a:r>
              <a:rPr lang="en-US" sz="2000" dirty="0">
                <a:latin typeface="Calibri" charset="0"/>
                <a:ea typeface="ＭＳ Ｐゴシック" charset="0"/>
              </a:rPr>
              <a:t>accepts all </a:t>
            </a:r>
            <a:r>
              <a:rPr lang="en-US" sz="2000" b="1" dirty="0">
                <a:latin typeface="Calibri" charset="0"/>
                <a:ea typeface="ＭＳ Ｐゴシック" charset="0"/>
              </a:rPr>
              <a:t>fair </a:t>
            </a:r>
            <a:r>
              <a:rPr lang="en-US" sz="2000" dirty="0">
                <a:latin typeface="Calibri" charset="0"/>
                <a:ea typeface="ＭＳ Ｐゴシック" charset="0"/>
              </a:rPr>
              <a:t>(and some </a:t>
            </a:r>
            <a:r>
              <a:rPr lang="en-US" sz="2000" b="1" dirty="0">
                <a:latin typeface="Calibri" charset="0"/>
                <a:ea typeface="ＭＳ Ｐゴシック" charset="0"/>
              </a:rPr>
              <a:t>unfair</a:t>
            </a:r>
            <a:r>
              <a:rPr lang="en-US" sz="2000" dirty="0">
                <a:latin typeface="Calibri" charset="0"/>
                <a:ea typeface="ＭＳ Ｐゴシック" charset="0"/>
              </a:rPr>
              <a:t>) </a:t>
            </a:r>
            <a:r>
              <a:rPr lang="en-US" sz="2000" b="1" dirty="0">
                <a:latin typeface="Calibri" charset="0"/>
                <a:ea typeface="ＭＳ Ｐゴシック" charset="0"/>
              </a:rPr>
              <a:t>bets</a:t>
            </a:r>
            <a:r>
              <a:rPr lang="en-US" sz="2000" dirty="0">
                <a:latin typeface="Calibri" charset="0"/>
                <a:ea typeface="ＭＳ Ｐゴシック" charset="0"/>
              </a:rPr>
              <a:t>; </a:t>
            </a:r>
          </a:p>
          <a:p>
            <a:pPr lvl="1" eaLnBrk="1" hangingPunct="1"/>
            <a:r>
              <a:rPr lang="en-US" sz="2000" dirty="0">
                <a:latin typeface="Calibri" charset="0"/>
                <a:ea typeface="ＭＳ Ｐゴシック" charset="0"/>
              </a:rPr>
              <a:t>never purchases insurance</a:t>
            </a:r>
          </a:p>
          <a:p>
            <a:pPr eaLnBrk="1" hangingPunct="1"/>
            <a:r>
              <a:rPr lang="en-US" sz="2400" b="1" dirty="0">
                <a:latin typeface="Calibri" charset="0"/>
                <a:ea typeface="ＭＳ Ｐゴシック" charset="0"/>
                <a:cs typeface="ＭＳ Ｐゴシック" charset="0"/>
              </a:rPr>
              <a:t>Market vs. Personal Risk Aversion</a:t>
            </a:r>
          </a:p>
        </p:txBody>
      </p:sp>
      <p:sp>
        <p:nvSpPr>
          <p:cNvPr id="34819" name="Rectangle 2"/>
          <p:cNvSpPr>
            <a:spLocks noGrp="1" noChangeArrowheads="1"/>
          </p:cNvSpPr>
          <p:nvPr>
            <p:ph type="title"/>
          </p:nvPr>
        </p:nvSpPr>
        <p:spPr/>
        <p:txBody>
          <a:bodyPr/>
          <a:lstStyle/>
          <a:p>
            <a:pPr eaLnBrk="1" hangingPunct="1"/>
            <a:r>
              <a:rPr lang="en-US" b="1">
                <a:latin typeface="Calibri" charset="0"/>
                <a:ea typeface="ＭＳ Ｐゴシック" charset="0"/>
                <a:cs typeface="ＭＳ Ｐゴシック" charset="0"/>
              </a:rPr>
              <a:t>Risk Adverse, Risk Neutral, and Risk Lover</a:t>
            </a:r>
          </a:p>
        </p:txBody>
      </p:sp>
      <p:sp>
        <p:nvSpPr>
          <p:cNvPr id="34818" name="Slide Number Placeholder 4"/>
          <p:cNvSpPr>
            <a:spLocks noGrp="1"/>
          </p:cNvSpPr>
          <p:nvPr>
            <p:ph type="sldNum"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6FDCFAFD-B341-5D42-B99F-BBE563C707A4}" type="slidenum">
              <a:rPr lang="en-US" sz="800">
                <a:latin typeface="Calibri" charset="0"/>
              </a:rPr>
              <a:pPr eaLnBrk="1" hangingPunct="1"/>
              <a:t>13</a:t>
            </a:fld>
            <a:endParaRPr lang="en-US" sz="800">
              <a:latin typeface="Calibri" charset="0"/>
            </a:endParaRPr>
          </a:p>
        </p:txBody>
      </p:sp>
      <p:sp>
        <p:nvSpPr>
          <p:cNvPr id="34821" name="Oval 4"/>
          <p:cNvSpPr>
            <a:spLocks noChangeArrowheads="1"/>
          </p:cNvSpPr>
          <p:nvPr/>
        </p:nvSpPr>
        <p:spPr bwMode="auto">
          <a:xfrm>
            <a:off x="685800" y="2133600"/>
            <a:ext cx="2590800" cy="457200"/>
          </a:xfrm>
          <a:prstGeom prst="ellipse">
            <a:avLst/>
          </a:prstGeom>
          <a:solidFill>
            <a:schemeClr val="accent3">
              <a:lumMod val="10000"/>
              <a:lumOff val="90000"/>
            </a:schemeClr>
          </a:solidFill>
          <a:ln w="9525">
            <a:solidFill>
              <a:schemeClr val="tx1"/>
            </a:solidFill>
            <a:round/>
            <a:headEnd/>
            <a:tailEnd/>
          </a:ln>
        </p:spPr>
        <p:txBody>
          <a:bodyPr wrap="none" anchor="ctr"/>
          <a:lstStyle/>
          <a:p>
            <a:pPr algn="ctr"/>
            <a:r>
              <a:rPr lang="en-US" sz="2400" b="1">
                <a:latin typeface="Calibri" charset="0"/>
              </a:rPr>
              <a:t>Risk Neutral</a:t>
            </a:r>
          </a:p>
        </p:txBody>
      </p:sp>
      <p:sp>
        <p:nvSpPr>
          <p:cNvPr id="2" name="Footer Placeholder 1"/>
          <p:cNvSpPr>
            <a:spLocks noGrp="1"/>
          </p:cNvSpPr>
          <p:nvPr>
            <p:ph type="ftr" sz="quarter" idx="11"/>
          </p:nvPr>
        </p:nvSpPr>
        <p:spPr/>
        <p:txBody>
          <a:bodyPr/>
          <a:lstStyle/>
          <a:p>
            <a:pPr>
              <a:defRPr/>
            </a:pPr>
            <a:r>
              <a:rPr lang="en-US"/>
              <a:t>Interest Rate and Credit Risks</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820">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482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820">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4820">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482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4820">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4820">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4820">
                                            <p:txEl>
                                              <p:pRg st="7" end="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4820">
                                            <p:txEl>
                                              <p:pRg st="8" end="8"/>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4820">
                                            <p:txEl>
                                              <p:pRg st="9" end="9"/>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4820">
                                            <p:txEl>
                                              <p:pRg st="10" end="10"/>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4820">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821"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8" name="Rectangle 3"/>
          <p:cNvSpPr>
            <a:spLocks noGrp="1" noChangeArrowheads="1"/>
          </p:cNvSpPr>
          <p:nvPr>
            <p:ph idx="1"/>
          </p:nvPr>
        </p:nvSpPr>
        <p:spPr/>
        <p:txBody>
          <a:bodyPr/>
          <a:lstStyle/>
          <a:p>
            <a:pPr eaLnBrk="1" hangingPunct="1">
              <a:lnSpc>
                <a:spcPct val="90000"/>
              </a:lnSpc>
            </a:pPr>
            <a:r>
              <a:rPr lang="en-US" sz="2800" dirty="0">
                <a:latin typeface="Calibri" charset="0"/>
                <a:ea typeface="ＭＳ Ｐゴシック" charset="0"/>
                <a:cs typeface="ＭＳ Ｐゴシック" charset="0"/>
              </a:rPr>
              <a:t>Interest Rate </a:t>
            </a:r>
          </a:p>
          <a:p>
            <a:pPr eaLnBrk="1" hangingPunct="1">
              <a:lnSpc>
                <a:spcPct val="90000"/>
              </a:lnSpc>
            </a:pPr>
            <a:r>
              <a:rPr lang="en-US" sz="2800" dirty="0">
                <a:latin typeface="Calibri" charset="0"/>
                <a:ea typeface="ＭＳ Ｐゴシック" charset="0"/>
                <a:cs typeface="ＭＳ Ｐゴシック" charset="0"/>
              </a:rPr>
              <a:t>Reinvestment Risk </a:t>
            </a:r>
          </a:p>
          <a:p>
            <a:pPr eaLnBrk="1" hangingPunct="1">
              <a:lnSpc>
                <a:spcPct val="90000"/>
              </a:lnSpc>
            </a:pPr>
            <a:r>
              <a:rPr lang="en-US" sz="2800" dirty="0">
                <a:latin typeface="Calibri" charset="0"/>
                <a:ea typeface="ＭＳ Ｐゴシック" charset="0"/>
                <a:cs typeface="ＭＳ Ｐゴシック" charset="0"/>
              </a:rPr>
              <a:t>Inflation Risk </a:t>
            </a:r>
          </a:p>
          <a:p>
            <a:pPr eaLnBrk="1" hangingPunct="1">
              <a:lnSpc>
                <a:spcPct val="90000"/>
              </a:lnSpc>
            </a:pPr>
            <a:r>
              <a:rPr lang="en-US" sz="2800" b="1" dirty="0">
                <a:latin typeface="Calibri" charset="0"/>
                <a:ea typeface="ＭＳ Ｐゴシック" charset="0"/>
                <a:cs typeface="ＭＳ Ｐゴシック" charset="0"/>
              </a:rPr>
              <a:t>Credit (Default) Risk</a:t>
            </a:r>
            <a:r>
              <a:rPr lang="en-US" sz="2800" dirty="0">
                <a:latin typeface="Calibri" charset="0"/>
                <a:ea typeface="ＭＳ Ｐゴシック" charset="0"/>
                <a:cs typeface="ＭＳ Ｐゴシック" charset="0"/>
              </a:rPr>
              <a:t> </a:t>
            </a:r>
          </a:p>
          <a:p>
            <a:pPr eaLnBrk="1" hangingPunct="1">
              <a:lnSpc>
                <a:spcPct val="90000"/>
              </a:lnSpc>
            </a:pPr>
            <a:r>
              <a:rPr lang="en-US" sz="2800" dirty="0">
                <a:latin typeface="Calibri" charset="0"/>
                <a:ea typeface="ＭＳ Ｐゴシック" charset="0"/>
                <a:cs typeface="ＭＳ Ｐゴシック" charset="0"/>
              </a:rPr>
              <a:t>Liquidity</a:t>
            </a:r>
          </a:p>
          <a:p>
            <a:pPr eaLnBrk="1" hangingPunct="1">
              <a:lnSpc>
                <a:spcPct val="90000"/>
              </a:lnSpc>
            </a:pPr>
            <a:r>
              <a:rPr lang="en-US" sz="2800" dirty="0">
                <a:latin typeface="Calibri" charset="0"/>
                <a:ea typeface="ＭＳ Ｐゴシック" charset="0"/>
                <a:cs typeface="ＭＳ Ｐゴシック" charset="0"/>
              </a:rPr>
              <a:t>Contract Risk, </a:t>
            </a:r>
            <a:r>
              <a:rPr lang="en-US" sz="2800" i="1" dirty="0">
                <a:latin typeface="Calibri" charset="0"/>
                <a:ea typeface="ＭＳ Ｐゴシック" charset="0"/>
                <a:cs typeface="ＭＳ Ｐゴシック" charset="0"/>
              </a:rPr>
              <a:t>e.g</a:t>
            </a:r>
            <a:r>
              <a:rPr lang="en-US" sz="2800" dirty="0">
                <a:latin typeface="Calibri" charset="0"/>
                <a:ea typeface="ＭＳ Ｐゴシック" charset="0"/>
                <a:cs typeface="ＭＳ Ｐゴシック" charset="0"/>
              </a:rPr>
              <a:t>., Redemption (Call) Risk</a:t>
            </a:r>
          </a:p>
          <a:p>
            <a:pPr eaLnBrk="1" hangingPunct="1">
              <a:lnSpc>
                <a:spcPct val="90000"/>
              </a:lnSpc>
            </a:pPr>
            <a:r>
              <a:rPr lang="en-US" sz="2800" dirty="0">
                <a:latin typeface="Calibri" charset="0"/>
                <a:ea typeface="ＭＳ Ｐゴシック" charset="0"/>
                <a:cs typeface="ＭＳ Ｐゴシック" charset="0"/>
              </a:rPr>
              <a:t>Exchange (FX) Risk</a:t>
            </a:r>
          </a:p>
          <a:p>
            <a:pPr eaLnBrk="1" hangingPunct="1">
              <a:lnSpc>
                <a:spcPct val="90000"/>
              </a:lnSpc>
            </a:pPr>
            <a:endParaRPr lang="en-US" sz="3200" dirty="0">
              <a:latin typeface="Calibri" charset="0"/>
              <a:ea typeface="ＭＳ Ｐゴシック" charset="0"/>
              <a:cs typeface="ＭＳ Ｐゴシック" charset="0"/>
            </a:endParaRPr>
          </a:p>
        </p:txBody>
      </p:sp>
      <p:sp>
        <p:nvSpPr>
          <p:cNvPr id="36867" name="Rectangle 2"/>
          <p:cNvSpPr>
            <a:spLocks noGrp="1" noChangeArrowheads="1"/>
          </p:cNvSpPr>
          <p:nvPr>
            <p:ph type="title"/>
          </p:nvPr>
        </p:nvSpPr>
        <p:spPr/>
        <p:txBody>
          <a:bodyPr/>
          <a:lstStyle/>
          <a:p>
            <a:pPr eaLnBrk="1" hangingPunct="1"/>
            <a:r>
              <a:rPr lang="en-US" b="1" dirty="0">
                <a:latin typeface="Calibri" charset="0"/>
                <a:ea typeface="ＭＳ Ｐゴシック" charset="0"/>
                <a:cs typeface="ＭＳ Ｐゴシック" charset="0"/>
              </a:rPr>
              <a:t>Debt Risk Factors</a:t>
            </a:r>
            <a:endParaRPr lang="en-US" dirty="0">
              <a:latin typeface="Calibri" charset="0"/>
              <a:ea typeface="ＭＳ Ｐゴシック" charset="0"/>
              <a:cs typeface="ＭＳ Ｐゴシック" charset="0"/>
            </a:endParaRPr>
          </a:p>
        </p:txBody>
      </p:sp>
      <p:sp>
        <p:nvSpPr>
          <p:cNvPr id="36866" name="Slide Number Placeholder 4"/>
          <p:cNvSpPr>
            <a:spLocks noGrp="1"/>
          </p:cNvSpPr>
          <p:nvPr>
            <p:ph type="sldNum"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699BAC5E-3217-1A4C-A160-D6FD417F305E}" type="slidenum">
              <a:rPr lang="en-US" sz="800">
                <a:latin typeface="Calibri" charset="0"/>
              </a:rPr>
              <a:pPr eaLnBrk="1" hangingPunct="1"/>
              <a:t>14</a:t>
            </a:fld>
            <a:endParaRPr lang="en-US" sz="800">
              <a:latin typeface="Calibri" charset="0"/>
            </a:endParaRPr>
          </a:p>
        </p:txBody>
      </p:sp>
      <p:pic>
        <p:nvPicPr>
          <p:cNvPr id="36869" name="Picture 4" descr="WB01518_"/>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29000" y="1066800"/>
            <a:ext cx="381000" cy="30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6870" name="Picture 5" descr="WB01518_"/>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90800" y="609600"/>
            <a:ext cx="322263" cy="30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6871" name="Picture 6" descr="WB01518_"/>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7000" y="1524000"/>
            <a:ext cx="339726" cy="3270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6872" name="Line 7"/>
          <p:cNvSpPr>
            <a:spLocks noChangeShapeType="1"/>
          </p:cNvSpPr>
          <p:nvPr/>
        </p:nvSpPr>
        <p:spPr bwMode="auto">
          <a:xfrm flipH="1">
            <a:off x="3810000" y="2209800"/>
            <a:ext cx="1371600" cy="0"/>
          </a:xfrm>
          <a:prstGeom prst="line">
            <a:avLst/>
          </a:prstGeom>
          <a:noFill/>
          <a:ln w="38100">
            <a:solidFill>
              <a:srgbClr val="FF0000"/>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2" name="Footer Placeholder 1"/>
          <p:cNvSpPr>
            <a:spLocks noGrp="1"/>
          </p:cNvSpPr>
          <p:nvPr>
            <p:ph type="ftr" sz="quarter" idx="11"/>
          </p:nvPr>
        </p:nvSpPr>
        <p:spPr/>
        <p:txBody>
          <a:bodyPr/>
          <a:lstStyle/>
          <a:p>
            <a:pPr>
              <a:defRPr/>
            </a:pPr>
            <a:r>
              <a:rPr lang="en-US"/>
              <a:t>Interest Rate and Credit Risks</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86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687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6868">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686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6868">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687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6868">
                                            <p:txEl>
                                              <p:pRg st="3" end="3"/>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687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6868">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6868">
                                            <p:txEl>
                                              <p:pRg st="5" end="5"/>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686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8" grpId="0" uiExpand="1" build="p"/>
      <p:bldP spid="3687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6" name="Rectangle 3"/>
          <p:cNvSpPr>
            <a:spLocks noGrp="1" noChangeArrowheads="1"/>
          </p:cNvSpPr>
          <p:nvPr>
            <p:ph idx="1"/>
          </p:nvPr>
        </p:nvSpPr>
        <p:spPr/>
        <p:txBody>
          <a:bodyPr/>
          <a:lstStyle/>
          <a:p>
            <a:pPr marL="292100" indent="-292100" eaLnBrk="1" hangingPunct="1"/>
            <a:r>
              <a:rPr lang="en-US" sz="2800" dirty="0">
                <a:latin typeface="Calibri" charset="0"/>
                <a:ea typeface="ＭＳ Ｐゴシック" charset="0"/>
                <a:cs typeface="ＭＳ Ｐゴシック" charset="0"/>
              </a:rPr>
              <a:t>A bank is considering a loan of $1M to a customer.  The </a:t>
            </a:r>
            <a:r>
              <a:rPr lang="en-US" sz="2800" b="1" dirty="0" err="1">
                <a:latin typeface="Calibri" charset="0"/>
                <a:ea typeface="ＭＳ Ｐゴシック" charset="0"/>
                <a:cs typeface="ＭＳ Ｐゴシック" charset="0"/>
              </a:rPr>
              <a:t>r</a:t>
            </a:r>
            <a:r>
              <a:rPr lang="en-US" sz="2800" b="1" baseline="-25000" dirty="0" err="1">
                <a:latin typeface="Calibri" charset="0"/>
                <a:ea typeface="ＭＳ Ｐゴシック" charset="0"/>
                <a:cs typeface="ＭＳ Ｐゴシック" charset="0"/>
              </a:rPr>
              <a:t>f</a:t>
            </a:r>
            <a:r>
              <a:rPr lang="en-US" sz="2800" baseline="-25000" dirty="0">
                <a:latin typeface="Calibri" charset="0"/>
                <a:ea typeface="ＭＳ Ｐゴシック" charset="0"/>
                <a:cs typeface="ＭＳ Ｐゴシック" charset="0"/>
              </a:rPr>
              <a:t> </a:t>
            </a:r>
            <a:r>
              <a:rPr lang="en-US" sz="2800" dirty="0">
                <a:latin typeface="Calibri" charset="0"/>
                <a:ea typeface="ＭＳ Ｐゴシック" charset="0"/>
                <a:cs typeface="ＭＳ Ｐゴシック" charset="0"/>
              </a:rPr>
              <a:t>is</a:t>
            </a:r>
            <a:r>
              <a:rPr lang="en-US" sz="2800" baseline="-25000" dirty="0">
                <a:latin typeface="Calibri" charset="0"/>
                <a:ea typeface="ＭＳ Ｐゴシック" charset="0"/>
                <a:cs typeface="ＭＳ Ｐゴシック" charset="0"/>
              </a:rPr>
              <a:t> </a:t>
            </a:r>
            <a:r>
              <a:rPr lang="en-US" sz="2800" dirty="0">
                <a:latin typeface="Calibri" charset="0"/>
                <a:ea typeface="ＭＳ Ｐゴシック" charset="0"/>
                <a:cs typeface="ＭＳ Ｐゴシック" charset="0"/>
              </a:rPr>
              <a:t>5% and the </a:t>
            </a:r>
            <a:r>
              <a:rPr lang="en-US" sz="2800" b="1" dirty="0">
                <a:latin typeface="Calibri" charset="0"/>
                <a:ea typeface="ＭＳ Ｐゴシック" charset="0"/>
                <a:cs typeface="ＭＳ Ｐゴシック" charset="0"/>
              </a:rPr>
              <a:t>default risk</a:t>
            </a:r>
            <a:r>
              <a:rPr lang="en-US" sz="2800" dirty="0">
                <a:latin typeface="Calibri" charset="0"/>
                <a:ea typeface="ＭＳ Ｐゴシック" charset="0"/>
                <a:cs typeface="ＭＳ Ｐゴシック" charset="0"/>
              </a:rPr>
              <a:t> is 50%, in which case the bank will </a:t>
            </a:r>
            <a:r>
              <a:rPr lang="en-US" sz="2800" b="1" dirty="0">
                <a:latin typeface="Calibri" charset="0"/>
                <a:ea typeface="ＭＳ Ｐゴシック" charset="0"/>
                <a:cs typeface="ＭＳ Ｐゴシック" charset="0"/>
              </a:rPr>
              <a:t>recover</a:t>
            </a:r>
            <a:r>
              <a:rPr lang="en-US" sz="2800" dirty="0">
                <a:latin typeface="Calibri" charset="0"/>
                <a:ea typeface="ＭＳ Ｐゴシック" charset="0"/>
                <a:cs typeface="ＭＳ Ｐゴシック" charset="0"/>
              </a:rPr>
              <a:t> $750,000.  </a:t>
            </a:r>
          </a:p>
          <a:p>
            <a:pPr marL="292100" indent="-292100" eaLnBrk="1" hangingPunct="1"/>
            <a:endParaRPr lang="en-US" sz="2800" dirty="0">
              <a:latin typeface="Calibri" charset="0"/>
              <a:ea typeface="ＭＳ Ｐゴシック" charset="0"/>
              <a:cs typeface="ＭＳ Ｐゴシック" charset="0"/>
            </a:endParaRPr>
          </a:p>
          <a:p>
            <a:pPr marL="292100" indent="-292100" eaLnBrk="1" hangingPunct="1"/>
            <a:r>
              <a:rPr lang="en-US" sz="2800" dirty="0">
                <a:latin typeface="Calibri" charset="0"/>
                <a:ea typeface="ＭＳ Ｐゴシック" charset="0"/>
                <a:cs typeface="ＭＳ Ｐゴシック" charset="0"/>
              </a:rPr>
              <a:t>If the bank charges </a:t>
            </a:r>
            <a:r>
              <a:rPr lang="en-US" sz="2800" b="1" dirty="0" err="1">
                <a:latin typeface="Calibri" charset="0"/>
                <a:ea typeface="ＭＳ Ｐゴシック" charset="0"/>
                <a:cs typeface="ＭＳ Ｐゴシック" charset="0"/>
              </a:rPr>
              <a:t>r</a:t>
            </a:r>
            <a:r>
              <a:rPr lang="en-US" sz="2800" b="1" baseline="-25000" dirty="0" err="1">
                <a:latin typeface="Calibri" charset="0"/>
                <a:ea typeface="ＭＳ Ｐゴシック" charset="0"/>
                <a:cs typeface="ＭＳ Ｐゴシック" charset="0"/>
              </a:rPr>
              <a:t>f</a:t>
            </a:r>
            <a:r>
              <a:rPr lang="en-US" sz="2800" dirty="0">
                <a:latin typeface="Calibri" charset="0"/>
                <a:ea typeface="ＭＳ Ｐゴシック" charset="0"/>
                <a:cs typeface="ＭＳ Ｐゴシック" charset="0"/>
              </a:rPr>
              <a:t>, calculate its </a:t>
            </a:r>
            <a:r>
              <a:rPr lang="en-US" sz="2800" i="1" dirty="0">
                <a:latin typeface="Calibri" charset="0"/>
                <a:ea typeface="ＭＳ Ｐゴシック" charset="0"/>
                <a:cs typeface="ＭＳ Ｐゴシック" charset="0"/>
              </a:rPr>
              <a:t>E</a:t>
            </a:r>
            <a:r>
              <a:rPr lang="en-US" sz="2800" dirty="0">
                <a:latin typeface="Calibri" charset="0"/>
                <a:ea typeface="ＭＳ Ｐゴシック" charset="0"/>
                <a:cs typeface="ＭＳ Ｐゴシック" charset="0"/>
              </a:rPr>
              <a:t>(</a:t>
            </a:r>
            <a:r>
              <a:rPr lang="en-US" sz="2800" dirty="0" err="1">
                <a:latin typeface="Calibri" charset="0"/>
                <a:ea typeface="ＭＳ Ｐゴシック" charset="0"/>
                <a:cs typeface="ＭＳ Ｐゴシック" charset="0"/>
              </a:rPr>
              <a:t>ROR</a:t>
            </a:r>
            <a:r>
              <a:rPr lang="en-US" sz="2800" dirty="0">
                <a:latin typeface="Calibri" charset="0"/>
                <a:ea typeface="ＭＳ Ｐゴシック" charset="0"/>
                <a:cs typeface="ＭＳ Ｐゴシック" charset="0"/>
              </a:rPr>
              <a:t>) on the loan?</a:t>
            </a:r>
          </a:p>
          <a:p>
            <a:pPr marL="292100" indent="-292100" eaLnBrk="1" hangingPunct="1"/>
            <a:endParaRPr lang="en-US" sz="2800" dirty="0">
              <a:ea typeface="ＭＳ Ｐゴシック" charset="0"/>
              <a:cs typeface="ＭＳ Ｐゴシック" charset="0"/>
            </a:endParaRPr>
          </a:p>
          <a:p>
            <a:pPr marL="292100" indent="-292100"/>
            <a:r>
              <a:rPr lang="en-US" sz="2800" dirty="0">
                <a:ea typeface="ＭＳ Ｐゴシック" charset="0"/>
                <a:cs typeface="ＭＳ Ｐゴシック" charset="0"/>
              </a:rPr>
              <a:t>Assume that the bank is </a:t>
            </a:r>
            <a:r>
              <a:rPr lang="en-US" sz="2800" i="1" dirty="0">
                <a:ea typeface="ＭＳ Ｐゴシック" charset="0"/>
                <a:cs typeface="ＭＳ Ｐゴシック" charset="0"/>
              </a:rPr>
              <a:t>risk neutral.  </a:t>
            </a:r>
            <a:r>
              <a:rPr lang="en-US" sz="2800" dirty="0">
                <a:ea typeface="ＭＳ Ｐゴシック" charset="0"/>
                <a:cs typeface="ＭＳ Ｐゴシック" charset="0"/>
              </a:rPr>
              <a:t>How much does it have to charge on the loan to </a:t>
            </a:r>
            <a:r>
              <a:rPr lang="en-US" sz="2800" i="1" dirty="0">
                <a:ea typeface="ＭＳ Ｐゴシック" charset="0"/>
                <a:cs typeface="ＭＳ Ｐゴシック" charset="0"/>
              </a:rPr>
              <a:t>expect</a:t>
            </a:r>
            <a:r>
              <a:rPr lang="en-US" sz="2800" dirty="0">
                <a:ea typeface="ＭＳ Ｐゴシック" charset="0"/>
                <a:cs typeface="ＭＳ Ｐゴシック" charset="0"/>
              </a:rPr>
              <a:t> to earn the </a:t>
            </a:r>
            <a:r>
              <a:rPr lang="en-US" sz="2800" b="1" dirty="0" err="1">
                <a:ea typeface="ＭＳ Ｐゴシック" charset="0"/>
                <a:cs typeface="ＭＳ Ｐゴシック" charset="0"/>
              </a:rPr>
              <a:t>r</a:t>
            </a:r>
            <a:r>
              <a:rPr lang="en-US" sz="2800" b="1" baseline="-25000" dirty="0" err="1">
                <a:ea typeface="ＭＳ Ｐゴシック" charset="0"/>
                <a:cs typeface="ＭＳ Ｐゴシック" charset="0"/>
              </a:rPr>
              <a:t>f</a:t>
            </a:r>
            <a:r>
              <a:rPr lang="en-US" sz="2800" dirty="0">
                <a:ea typeface="ＭＳ Ｐゴシック" charset="0"/>
                <a:cs typeface="ＭＳ Ｐゴシック" charset="0"/>
              </a:rPr>
              <a:t>?</a:t>
            </a:r>
          </a:p>
        </p:txBody>
      </p:sp>
      <p:sp>
        <p:nvSpPr>
          <p:cNvPr id="38915" name="Rectangle 2"/>
          <p:cNvSpPr>
            <a:spLocks noGrp="1" noChangeArrowheads="1"/>
          </p:cNvSpPr>
          <p:nvPr>
            <p:ph type="title"/>
          </p:nvPr>
        </p:nvSpPr>
        <p:spPr/>
        <p:txBody>
          <a:bodyPr/>
          <a:lstStyle/>
          <a:p>
            <a:pPr eaLnBrk="1" hangingPunct="1"/>
            <a:r>
              <a:rPr lang="en-US" b="1">
                <a:latin typeface="Calibri" charset="0"/>
                <a:ea typeface="ＭＳ Ｐゴシック" charset="0"/>
                <a:cs typeface="ＭＳ Ｐゴシック" charset="0"/>
              </a:rPr>
              <a:t>Credit Risk:  Example</a:t>
            </a:r>
            <a:endParaRPr lang="en-US">
              <a:latin typeface="Calibri" charset="0"/>
              <a:ea typeface="ＭＳ Ｐゴシック" charset="0"/>
              <a:cs typeface="ＭＳ Ｐゴシック" charset="0"/>
            </a:endParaRPr>
          </a:p>
        </p:txBody>
      </p:sp>
      <p:sp>
        <p:nvSpPr>
          <p:cNvPr id="38914" name="Slide Number Placeholder 4"/>
          <p:cNvSpPr>
            <a:spLocks noGrp="1"/>
          </p:cNvSpPr>
          <p:nvPr>
            <p:ph type="sldNum"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283F3152-F639-5849-807F-A9BC70A7F68E}" type="slidenum">
              <a:rPr lang="en-US" sz="800">
                <a:latin typeface="Calibri" charset="0"/>
              </a:rPr>
              <a:pPr eaLnBrk="1" hangingPunct="1"/>
              <a:t>15</a:t>
            </a:fld>
            <a:endParaRPr lang="en-US" sz="800">
              <a:latin typeface="Calibri" charset="0"/>
            </a:endParaRPr>
          </a:p>
        </p:txBody>
      </p:sp>
      <p:sp>
        <p:nvSpPr>
          <p:cNvPr id="2" name="Footer Placeholder 1"/>
          <p:cNvSpPr>
            <a:spLocks noGrp="1"/>
          </p:cNvSpPr>
          <p:nvPr>
            <p:ph type="ftr" sz="quarter" idx="11"/>
          </p:nvPr>
        </p:nvSpPr>
        <p:spPr/>
        <p:txBody>
          <a:bodyPr/>
          <a:lstStyle/>
          <a:p>
            <a:pPr>
              <a:defRPr/>
            </a:pPr>
            <a:r>
              <a:rPr lang="en-US"/>
              <a:t>Interest Rate and Credit Risks</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91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891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891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4" name="Rectangle 3"/>
          <p:cNvSpPr>
            <a:spLocks noGrp="1" noChangeArrowheads="1"/>
          </p:cNvSpPr>
          <p:nvPr>
            <p:ph idx="1"/>
          </p:nvPr>
        </p:nvSpPr>
        <p:spPr/>
        <p:txBody>
          <a:bodyPr/>
          <a:lstStyle/>
          <a:p>
            <a:pPr eaLnBrk="1" hangingPunct="1"/>
            <a:endParaRPr lang="en-US" dirty="0">
              <a:latin typeface="Calibri" charset="0"/>
              <a:ea typeface="ＭＳ Ｐゴシック" charset="0"/>
              <a:cs typeface="ＭＳ Ｐゴシック" charset="0"/>
            </a:endParaRPr>
          </a:p>
          <a:p>
            <a:pPr eaLnBrk="1" hangingPunct="1"/>
            <a:endParaRPr lang="en-US" dirty="0">
              <a:latin typeface="Calibri" charset="0"/>
              <a:ea typeface="ＭＳ Ｐゴシック" charset="0"/>
              <a:cs typeface="ＭＳ Ｐゴシック" charset="0"/>
            </a:endParaRPr>
          </a:p>
        </p:txBody>
      </p:sp>
      <p:sp>
        <p:nvSpPr>
          <p:cNvPr id="40963" name="Rectangle 2"/>
          <p:cNvSpPr>
            <a:spLocks noGrp="1" noChangeArrowheads="1"/>
          </p:cNvSpPr>
          <p:nvPr>
            <p:ph type="title"/>
          </p:nvPr>
        </p:nvSpPr>
        <p:spPr/>
        <p:txBody>
          <a:bodyPr/>
          <a:lstStyle/>
          <a:p>
            <a:pPr eaLnBrk="1" hangingPunct="1"/>
            <a:r>
              <a:rPr lang="en-US" b="1">
                <a:latin typeface="Calibri" charset="0"/>
                <a:ea typeface="ＭＳ Ｐゴシック" charset="0"/>
                <a:cs typeface="ＭＳ Ｐゴシック" charset="0"/>
              </a:rPr>
              <a:t>Credit Risk:  Example</a:t>
            </a:r>
            <a:endParaRPr lang="en-US">
              <a:latin typeface="Calibri" charset="0"/>
              <a:ea typeface="ＭＳ Ｐゴシック" charset="0"/>
              <a:cs typeface="ＭＳ Ｐゴシック" charset="0"/>
            </a:endParaRPr>
          </a:p>
        </p:txBody>
      </p:sp>
      <p:sp>
        <p:nvSpPr>
          <p:cNvPr id="40962" name="Slide Number Placeholder 4"/>
          <p:cNvSpPr>
            <a:spLocks noGrp="1"/>
          </p:cNvSpPr>
          <p:nvPr>
            <p:ph type="sldNum"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E4C58008-369B-4E42-A677-3F093BEFD25C}" type="slidenum">
              <a:rPr lang="en-US" sz="800">
                <a:latin typeface="Calibri" charset="0"/>
              </a:rPr>
              <a:pPr eaLnBrk="1" hangingPunct="1"/>
              <a:t>16</a:t>
            </a:fld>
            <a:endParaRPr lang="en-US" sz="800">
              <a:latin typeface="Calibri" charset="0"/>
            </a:endParaRPr>
          </a:p>
        </p:txBody>
      </p:sp>
      <p:sp>
        <p:nvSpPr>
          <p:cNvPr id="40965" name="Rectangle 4"/>
          <p:cNvSpPr>
            <a:spLocks noChangeArrowheads="1"/>
          </p:cNvSpPr>
          <p:nvPr/>
        </p:nvSpPr>
        <p:spPr bwMode="auto">
          <a:xfrm>
            <a:off x="3735260" y="1714736"/>
            <a:ext cx="685800" cy="1905000"/>
          </a:xfrm>
          <a:prstGeom prst="rect">
            <a:avLst/>
          </a:prstGeom>
          <a:solidFill>
            <a:srgbClr val="FF0502"/>
          </a:solidFill>
          <a:ln w="9525">
            <a:solidFill>
              <a:srgbClr val="A3FBF9"/>
            </a:solidFill>
            <a:miter lim="800000"/>
            <a:headEnd/>
            <a:tailEnd/>
          </a:ln>
        </p:spPr>
        <p:txBody>
          <a:bodyPr wrap="none" anchor="ctr"/>
          <a:lstStyle/>
          <a:p>
            <a:endParaRPr lang="en-US">
              <a:latin typeface="Calibri" charset="0"/>
            </a:endParaRPr>
          </a:p>
        </p:txBody>
      </p:sp>
      <p:sp>
        <p:nvSpPr>
          <p:cNvPr id="40966" name="AutoShape 5"/>
          <p:cNvSpPr>
            <a:spLocks/>
          </p:cNvSpPr>
          <p:nvPr/>
        </p:nvSpPr>
        <p:spPr bwMode="auto">
          <a:xfrm>
            <a:off x="3216498" y="1641711"/>
            <a:ext cx="304800" cy="2286000"/>
          </a:xfrm>
          <a:prstGeom prst="leftBrace">
            <a:avLst>
              <a:gd name="adj1" fmla="val 62500"/>
              <a:gd name="adj2" fmla="val 50000"/>
            </a:avLst>
          </a:pr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latin typeface="Calibri" charset="0"/>
            </a:endParaRPr>
          </a:p>
        </p:txBody>
      </p:sp>
      <p:sp>
        <p:nvSpPr>
          <p:cNvPr id="40967" name="Text Box 6"/>
          <p:cNvSpPr txBox="1">
            <a:spLocks noChangeArrowheads="1"/>
          </p:cNvSpPr>
          <p:nvPr/>
        </p:nvSpPr>
        <p:spPr bwMode="auto">
          <a:xfrm>
            <a:off x="452907" y="2572543"/>
            <a:ext cx="2667000" cy="646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dirty="0">
                <a:latin typeface="Calibri" charset="0"/>
              </a:rPr>
              <a:t>Promised/Quoted/Stated Interest = 35%</a:t>
            </a:r>
          </a:p>
        </p:txBody>
      </p:sp>
      <p:sp>
        <p:nvSpPr>
          <p:cNvPr id="40968" name="AutoShape 7"/>
          <p:cNvSpPr>
            <a:spLocks/>
          </p:cNvSpPr>
          <p:nvPr/>
        </p:nvSpPr>
        <p:spPr bwMode="auto">
          <a:xfrm>
            <a:off x="4649660" y="3619736"/>
            <a:ext cx="533400" cy="533400"/>
          </a:xfrm>
          <a:prstGeom prst="rightBrace">
            <a:avLst>
              <a:gd name="adj1" fmla="val 8333"/>
              <a:gd name="adj2" fmla="val 50000"/>
            </a:avLst>
          </a:pr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latin typeface="Calibri" charset="0"/>
            </a:endParaRPr>
          </a:p>
        </p:txBody>
      </p:sp>
      <p:sp>
        <p:nvSpPr>
          <p:cNvPr id="40969" name="Text Box 8"/>
          <p:cNvSpPr txBox="1">
            <a:spLocks noChangeArrowheads="1"/>
          </p:cNvSpPr>
          <p:nvPr/>
        </p:nvSpPr>
        <p:spPr bwMode="auto">
          <a:xfrm>
            <a:off x="5259260" y="2414824"/>
            <a:ext cx="3125788" cy="369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latin typeface="Calibri" charset="0"/>
              </a:rPr>
              <a:t>Default/Credit Premium = 30%</a:t>
            </a:r>
          </a:p>
        </p:txBody>
      </p:sp>
      <p:sp>
        <p:nvSpPr>
          <p:cNvPr id="40970" name="AutoShape 9"/>
          <p:cNvSpPr>
            <a:spLocks/>
          </p:cNvSpPr>
          <p:nvPr/>
        </p:nvSpPr>
        <p:spPr bwMode="auto">
          <a:xfrm>
            <a:off x="4649660" y="1714736"/>
            <a:ext cx="533400" cy="1828800"/>
          </a:xfrm>
          <a:prstGeom prst="rightBrace">
            <a:avLst>
              <a:gd name="adj1" fmla="val 28571"/>
              <a:gd name="adj2" fmla="val 50000"/>
            </a:avLst>
          </a:pr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latin typeface="Calibri" charset="0"/>
            </a:endParaRPr>
          </a:p>
        </p:txBody>
      </p:sp>
      <p:sp>
        <p:nvSpPr>
          <p:cNvPr id="40971" name="Text Box 10"/>
          <p:cNvSpPr txBox="1">
            <a:spLocks noChangeArrowheads="1"/>
          </p:cNvSpPr>
          <p:nvPr/>
        </p:nvSpPr>
        <p:spPr bwMode="auto">
          <a:xfrm>
            <a:off x="5487860" y="3710224"/>
            <a:ext cx="2093913" cy="369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latin typeface="Calibri" charset="0"/>
              </a:rPr>
              <a:t>Time Premium = 5%</a:t>
            </a:r>
          </a:p>
        </p:txBody>
      </p:sp>
      <p:sp>
        <p:nvSpPr>
          <p:cNvPr id="40972" name="Rectangle 11"/>
          <p:cNvSpPr>
            <a:spLocks noChangeArrowheads="1"/>
          </p:cNvSpPr>
          <p:nvPr/>
        </p:nvSpPr>
        <p:spPr bwMode="auto">
          <a:xfrm>
            <a:off x="3735260" y="3619736"/>
            <a:ext cx="685800" cy="533400"/>
          </a:xfrm>
          <a:prstGeom prst="rect">
            <a:avLst/>
          </a:prstGeom>
          <a:solidFill>
            <a:srgbClr val="E3FF10"/>
          </a:solidFill>
          <a:ln w="9525">
            <a:solidFill>
              <a:schemeClr val="tx1"/>
            </a:solidFill>
            <a:miter lim="800000"/>
            <a:headEnd/>
            <a:tailEnd/>
          </a:ln>
        </p:spPr>
        <p:txBody>
          <a:bodyPr wrap="none" anchor="ctr"/>
          <a:lstStyle/>
          <a:p>
            <a:endParaRPr lang="en-US">
              <a:latin typeface="Calibri" charset="0"/>
            </a:endParaRPr>
          </a:p>
        </p:txBody>
      </p:sp>
      <p:sp>
        <p:nvSpPr>
          <p:cNvPr id="2" name="Footer Placeholder 1"/>
          <p:cNvSpPr>
            <a:spLocks noGrp="1"/>
          </p:cNvSpPr>
          <p:nvPr>
            <p:ph type="ftr" sz="quarter" idx="11"/>
          </p:nvPr>
        </p:nvSpPr>
        <p:spPr/>
        <p:txBody>
          <a:bodyPr/>
          <a:lstStyle/>
          <a:p>
            <a:pPr>
              <a:defRPr/>
            </a:pPr>
            <a:r>
              <a:rPr lang="en-US"/>
              <a:t>Interest Rate and Credit Risks</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96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096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096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097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096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097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097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09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5" grpId="0" animBg="1"/>
      <p:bldP spid="40966" grpId="0" animBg="1"/>
      <p:bldP spid="40967" grpId="0"/>
      <p:bldP spid="40968" grpId="0" animBg="1"/>
      <p:bldP spid="40969" grpId="0"/>
      <p:bldP spid="40970" grpId="0" animBg="1"/>
      <p:bldP spid="40971" grpId="0"/>
      <p:bldP spid="4097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2" name="Rectangle 3"/>
          <p:cNvSpPr>
            <a:spLocks noGrp="1" noChangeArrowheads="1"/>
          </p:cNvSpPr>
          <p:nvPr>
            <p:ph idx="1"/>
          </p:nvPr>
        </p:nvSpPr>
        <p:spPr/>
        <p:txBody>
          <a:bodyPr/>
          <a:lstStyle/>
          <a:p>
            <a:pPr eaLnBrk="1" hangingPunct="1">
              <a:lnSpc>
                <a:spcPct val="90000"/>
              </a:lnSpc>
            </a:pPr>
            <a:r>
              <a:rPr lang="en-US" sz="2400" b="1" dirty="0">
                <a:latin typeface="Calibri" charset="0"/>
                <a:ea typeface="ＭＳ Ｐゴシック" charset="0"/>
                <a:cs typeface="ＭＳ Ｐゴシック" charset="0"/>
              </a:rPr>
              <a:t>Promised/Quoted</a:t>
            </a:r>
            <a:r>
              <a:rPr lang="en-US" sz="2400" dirty="0">
                <a:latin typeface="Calibri" charset="0"/>
                <a:ea typeface="ＭＳ Ｐゴシック" charset="0"/>
                <a:cs typeface="ＭＳ Ｐゴシック" charset="0"/>
              </a:rPr>
              <a:t> Rate of Return =</a:t>
            </a:r>
          </a:p>
          <a:p>
            <a:pPr lvl="1" eaLnBrk="1" hangingPunct="1">
              <a:lnSpc>
                <a:spcPct val="90000"/>
              </a:lnSpc>
            </a:pPr>
            <a:r>
              <a:rPr lang="en-US" sz="2000" dirty="0">
                <a:latin typeface="Calibri" charset="0"/>
                <a:ea typeface="ＭＳ Ｐゴシック" charset="0"/>
              </a:rPr>
              <a:t>Time Premium + Default/Credit Premium</a:t>
            </a:r>
          </a:p>
          <a:p>
            <a:pPr lvl="1" eaLnBrk="1" hangingPunct="1">
              <a:lnSpc>
                <a:spcPct val="90000"/>
              </a:lnSpc>
            </a:pPr>
            <a:endParaRPr lang="en-US" sz="2000" dirty="0">
              <a:latin typeface="Calibri" charset="0"/>
              <a:ea typeface="ＭＳ Ｐゴシック" charset="0"/>
            </a:endParaRPr>
          </a:p>
          <a:p>
            <a:pPr eaLnBrk="1" hangingPunct="1">
              <a:lnSpc>
                <a:spcPct val="90000"/>
              </a:lnSpc>
            </a:pPr>
            <a:r>
              <a:rPr lang="en-US" sz="2400" b="1" dirty="0">
                <a:latin typeface="Calibri" charset="0"/>
                <a:ea typeface="ＭＳ Ｐゴシック" charset="0"/>
                <a:cs typeface="ＭＳ Ｐゴシック" charset="0"/>
              </a:rPr>
              <a:t>Expected</a:t>
            </a:r>
            <a:r>
              <a:rPr lang="en-US" sz="2400" dirty="0">
                <a:latin typeface="Calibri" charset="0"/>
                <a:ea typeface="ＭＳ Ｐゴシック" charset="0"/>
                <a:cs typeface="ＭＳ Ｐゴシック" charset="0"/>
              </a:rPr>
              <a:t> Rate of Return [</a:t>
            </a:r>
            <a:r>
              <a:rPr lang="en-US" sz="2400" i="1" dirty="0">
                <a:latin typeface="Calibri" charset="0"/>
                <a:ea typeface="ＭＳ Ｐゴシック" charset="0"/>
                <a:cs typeface="ＭＳ Ｐゴシック" charset="0"/>
              </a:rPr>
              <a:t>E</a:t>
            </a:r>
            <a:r>
              <a:rPr lang="en-US" sz="2400" dirty="0">
                <a:latin typeface="Calibri" charset="0"/>
                <a:ea typeface="ＭＳ Ｐゴシック" charset="0"/>
                <a:cs typeface="ＭＳ Ｐゴシック" charset="0"/>
              </a:rPr>
              <a:t>(r)] =</a:t>
            </a:r>
          </a:p>
          <a:p>
            <a:pPr lvl="1" eaLnBrk="1" hangingPunct="1">
              <a:lnSpc>
                <a:spcPct val="90000"/>
              </a:lnSpc>
            </a:pPr>
            <a:r>
              <a:rPr lang="en-US" sz="2000" i="1" dirty="0">
                <a:latin typeface="Calibri" charset="0"/>
                <a:ea typeface="ＭＳ Ｐゴシック" charset="0"/>
              </a:rPr>
              <a:t>E</a:t>
            </a:r>
            <a:r>
              <a:rPr lang="en-US" sz="2000" dirty="0">
                <a:latin typeface="Calibri" charset="0"/>
                <a:ea typeface="ＭＳ Ｐゴシック" charset="0"/>
              </a:rPr>
              <a:t>(Time Premium)  + </a:t>
            </a:r>
            <a:r>
              <a:rPr lang="en-US" sz="2000" i="1" dirty="0">
                <a:latin typeface="Calibri" charset="0"/>
                <a:ea typeface="ＭＳ Ｐゴシック" charset="0"/>
              </a:rPr>
              <a:t>E</a:t>
            </a:r>
            <a:r>
              <a:rPr lang="en-US" sz="2000" dirty="0">
                <a:latin typeface="Calibri" charset="0"/>
                <a:ea typeface="ＭＳ Ｐゴシック" charset="0"/>
              </a:rPr>
              <a:t>(Default Premium)</a:t>
            </a:r>
          </a:p>
          <a:p>
            <a:pPr lvl="1" eaLnBrk="1" hangingPunct="1">
              <a:lnSpc>
                <a:spcPct val="90000"/>
              </a:lnSpc>
            </a:pPr>
            <a:r>
              <a:rPr lang="en-US" sz="2000" i="1" dirty="0">
                <a:latin typeface="Calibri" charset="0"/>
                <a:ea typeface="ＭＳ Ｐゴシック" charset="0"/>
              </a:rPr>
              <a:t>E</a:t>
            </a:r>
            <a:r>
              <a:rPr lang="en-US" sz="2000" dirty="0">
                <a:latin typeface="Calibri" charset="0"/>
                <a:ea typeface="ＭＳ Ｐゴシック" charset="0"/>
              </a:rPr>
              <a:t>(Time Premium)  +     0</a:t>
            </a:r>
          </a:p>
          <a:p>
            <a:pPr lvl="1" eaLnBrk="1" hangingPunct="1">
              <a:lnSpc>
                <a:spcPct val="90000"/>
              </a:lnSpc>
            </a:pPr>
            <a:r>
              <a:rPr lang="en-US" sz="2000" dirty="0">
                <a:latin typeface="Calibri" charset="0"/>
                <a:ea typeface="ＭＳ Ｐゴシック" charset="0"/>
              </a:rPr>
              <a:t>From prior example:  (.5)*(35%-5%) + (.5)(-25%-5%) = 0</a:t>
            </a:r>
          </a:p>
          <a:p>
            <a:pPr lvl="2" eaLnBrk="1" hangingPunct="1">
              <a:lnSpc>
                <a:spcPct val="90000"/>
              </a:lnSpc>
              <a:buFontTx/>
              <a:buChar char="o"/>
            </a:pPr>
            <a:r>
              <a:rPr lang="en-US" sz="1800" dirty="0">
                <a:latin typeface="Calibri" charset="0"/>
                <a:ea typeface="ＭＳ Ｐゴシック" charset="0"/>
              </a:rPr>
              <a:t>The </a:t>
            </a:r>
            <a:r>
              <a:rPr lang="en-US" sz="1800" i="1" dirty="0">
                <a:latin typeface="Calibri" charset="0"/>
                <a:ea typeface="ＭＳ Ｐゴシック" charset="0"/>
              </a:rPr>
              <a:t>E</a:t>
            </a:r>
            <a:r>
              <a:rPr lang="en-US" sz="1800" dirty="0">
                <a:latin typeface="Calibri" charset="0"/>
                <a:ea typeface="ＭＳ Ｐゴシック" charset="0"/>
              </a:rPr>
              <a:t>(</a:t>
            </a:r>
            <a:r>
              <a:rPr lang="en-US" sz="1800" dirty="0" err="1">
                <a:latin typeface="Calibri" charset="0"/>
                <a:ea typeface="ＭＳ Ｐゴシック" charset="0"/>
              </a:rPr>
              <a:t>DefaultPremium</a:t>
            </a:r>
            <a:r>
              <a:rPr lang="en-US" sz="1800" dirty="0">
                <a:latin typeface="Calibri" charset="0"/>
                <a:ea typeface="ＭＳ Ｐゴシック" charset="0"/>
              </a:rPr>
              <a:t>) is the expected difference between expected outcomes ( + or - ) and the time premium</a:t>
            </a:r>
          </a:p>
          <a:p>
            <a:pPr eaLnBrk="1" hangingPunct="1">
              <a:lnSpc>
                <a:spcPct val="90000"/>
              </a:lnSpc>
            </a:pPr>
            <a:endParaRPr lang="en-US" sz="2400" b="1" dirty="0">
              <a:latin typeface="Calibri" charset="0"/>
              <a:ea typeface="ＭＳ Ｐゴシック" charset="0"/>
            </a:endParaRPr>
          </a:p>
          <a:p>
            <a:pPr eaLnBrk="1" hangingPunct="1">
              <a:lnSpc>
                <a:spcPct val="90000"/>
              </a:lnSpc>
            </a:pPr>
            <a:r>
              <a:rPr lang="en-US" sz="2400" b="1" dirty="0">
                <a:latin typeface="Calibri" charset="0"/>
                <a:ea typeface="ＭＳ Ｐゴシック" charset="0"/>
              </a:rPr>
              <a:t>In </a:t>
            </a:r>
            <a:r>
              <a:rPr lang="en-US" sz="2400" b="1" i="1" dirty="0">
                <a:latin typeface="Calibri" charset="0"/>
                <a:ea typeface="ＭＳ Ｐゴシック" charset="0"/>
              </a:rPr>
              <a:t>risk neutral </a:t>
            </a:r>
            <a:r>
              <a:rPr lang="en-US" sz="2400" b="1" dirty="0">
                <a:latin typeface="Calibri" charset="0"/>
                <a:ea typeface="ＭＳ Ｐゴシック" charset="0"/>
              </a:rPr>
              <a:t>world, all investments are </a:t>
            </a:r>
            <a:r>
              <a:rPr lang="en-US" sz="2400" b="1" u="sng" dirty="0">
                <a:latin typeface="Calibri" charset="0"/>
                <a:ea typeface="ＭＳ Ｐゴシック" charset="0"/>
              </a:rPr>
              <a:t>expected</a:t>
            </a:r>
            <a:r>
              <a:rPr lang="en-US" sz="2400" b="1" dirty="0">
                <a:latin typeface="Calibri" charset="0"/>
                <a:ea typeface="ＭＳ Ｐゴシック" charset="0"/>
              </a:rPr>
              <a:t> to earn the risk-free rate</a:t>
            </a:r>
          </a:p>
          <a:p>
            <a:pPr lvl="1" eaLnBrk="1" hangingPunct="1">
              <a:lnSpc>
                <a:spcPct val="90000"/>
              </a:lnSpc>
            </a:pPr>
            <a:endParaRPr lang="en-US" sz="2000" dirty="0">
              <a:latin typeface="Calibri" charset="0"/>
              <a:ea typeface="ＭＳ Ｐゴシック" charset="0"/>
            </a:endParaRPr>
          </a:p>
          <a:p>
            <a:pPr algn="l" eaLnBrk="1" hangingPunct="1">
              <a:lnSpc>
                <a:spcPct val="90000"/>
              </a:lnSpc>
            </a:pPr>
            <a:r>
              <a:rPr lang="en-US" b="1" dirty="0">
                <a:latin typeface="Calibri" charset="0"/>
                <a:ea typeface="ＭＳ Ｐゴシック" charset="0"/>
                <a:cs typeface="ＭＳ Ｐゴシック" charset="0"/>
              </a:rPr>
              <a:t>Actual Earned (</a:t>
            </a:r>
            <a:r>
              <a:rPr lang="en-US" b="1" i="1" dirty="0">
                <a:latin typeface="Calibri" charset="0"/>
                <a:ea typeface="ＭＳ Ｐゴシック" charset="0"/>
                <a:cs typeface="ＭＳ Ｐゴシック" charset="0"/>
              </a:rPr>
              <a:t>Realized</a:t>
            </a:r>
            <a:r>
              <a:rPr lang="en-US" b="1" dirty="0">
                <a:latin typeface="Calibri" charset="0"/>
                <a:ea typeface="ＭＳ Ｐゴシック" charset="0"/>
                <a:cs typeface="ＭＳ Ｐゴシック" charset="0"/>
              </a:rPr>
              <a:t>) Rate </a:t>
            </a:r>
            <a:r>
              <a:rPr lang="en-US" dirty="0">
                <a:latin typeface="Calibri" charset="0"/>
                <a:ea typeface="ＭＳ Ｐゴシック" charset="0"/>
                <a:cs typeface="ＭＳ Ｐゴシック" charset="0"/>
              </a:rPr>
              <a:t>= </a:t>
            </a:r>
            <a:r>
              <a:rPr lang="en-US" dirty="0">
                <a:latin typeface="Calibri" charset="0"/>
                <a:ea typeface="ＭＳ Ｐゴシック" charset="0"/>
              </a:rPr>
              <a:t>Time Premium + Default Realization</a:t>
            </a:r>
            <a:endParaRPr lang="en-US" b="1" dirty="0">
              <a:latin typeface="Calibri" charset="0"/>
              <a:ea typeface="ＭＳ Ｐゴシック" charset="0"/>
            </a:endParaRPr>
          </a:p>
        </p:txBody>
      </p:sp>
      <p:sp>
        <p:nvSpPr>
          <p:cNvPr id="43011" name="Rectangle 2"/>
          <p:cNvSpPr>
            <a:spLocks noGrp="1" noChangeArrowheads="1"/>
          </p:cNvSpPr>
          <p:nvPr>
            <p:ph type="title"/>
          </p:nvPr>
        </p:nvSpPr>
        <p:spPr/>
        <p:txBody>
          <a:bodyPr/>
          <a:lstStyle/>
          <a:p>
            <a:pPr eaLnBrk="1" hangingPunct="1"/>
            <a:r>
              <a:rPr lang="en-US" b="1" dirty="0">
                <a:latin typeface="Calibri" charset="0"/>
                <a:ea typeface="ＭＳ Ｐゴシック" charset="0"/>
                <a:cs typeface="ＭＳ Ｐゴシック" charset="0"/>
              </a:rPr>
              <a:t>Default Premiums in a Risk Neutral World</a:t>
            </a:r>
            <a:endParaRPr lang="en-US" dirty="0">
              <a:latin typeface="Calibri" charset="0"/>
              <a:ea typeface="ＭＳ Ｐゴシック" charset="0"/>
              <a:cs typeface="ＭＳ Ｐゴシック" charset="0"/>
            </a:endParaRPr>
          </a:p>
        </p:txBody>
      </p:sp>
      <p:sp>
        <p:nvSpPr>
          <p:cNvPr id="43010" name="Slide Number Placeholder 4"/>
          <p:cNvSpPr>
            <a:spLocks noGrp="1"/>
          </p:cNvSpPr>
          <p:nvPr>
            <p:ph type="sldNum"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612043A0-F347-EC47-8167-14BD764053C0}" type="slidenum">
              <a:rPr lang="en-US" sz="800">
                <a:latin typeface="Calibri" charset="0"/>
              </a:rPr>
              <a:pPr eaLnBrk="1" hangingPunct="1"/>
              <a:t>17</a:t>
            </a:fld>
            <a:endParaRPr lang="en-US" sz="800" dirty="0">
              <a:latin typeface="Calibri" charset="0"/>
            </a:endParaRPr>
          </a:p>
        </p:txBody>
      </p:sp>
      <p:sp>
        <p:nvSpPr>
          <p:cNvPr id="43013" name="Oval 4"/>
          <p:cNvSpPr>
            <a:spLocks noChangeArrowheads="1"/>
          </p:cNvSpPr>
          <p:nvPr/>
        </p:nvSpPr>
        <p:spPr bwMode="auto">
          <a:xfrm>
            <a:off x="2971800" y="2286000"/>
            <a:ext cx="533400" cy="381000"/>
          </a:xfrm>
          <a:prstGeom prst="ellipse">
            <a:avLst/>
          </a:prstGeom>
          <a:noFill/>
          <a:ln w="28575">
            <a:solidFill>
              <a:srgbClr val="E32F1B"/>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latin typeface="Calibri" charset="0"/>
            </a:endParaRPr>
          </a:p>
        </p:txBody>
      </p:sp>
      <p:sp>
        <p:nvSpPr>
          <p:cNvPr id="2" name="Footer Placeholder 1"/>
          <p:cNvSpPr>
            <a:spLocks noGrp="1"/>
          </p:cNvSpPr>
          <p:nvPr>
            <p:ph type="ftr" sz="quarter" idx="11"/>
          </p:nvPr>
        </p:nvSpPr>
        <p:spPr/>
        <p:txBody>
          <a:bodyPr/>
          <a:lstStyle/>
          <a:p>
            <a:pPr>
              <a:defRPr/>
            </a:pPr>
            <a:r>
              <a:rPr lang="en-US" dirty="0"/>
              <a:t>Interest Rate and Credit Risks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30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301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301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301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3012">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301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3012">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3012">
                                            <p:txEl>
                                              <p:pRg st="7" end="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43012">
                                            <p:txEl>
                                              <p:pRg st="9" end="9"/>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43012">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013"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60" name="Rectangle 3"/>
          <p:cNvSpPr>
            <a:spLocks noGrp="1" noChangeArrowheads="1"/>
          </p:cNvSpPr>
          <p:nvPr>
            <p:ph idx="1"/>
          </p:nvPr>
        </p:nvSpPr>
        <p:spPr/>
        <p:txBody>
          <a:bodyPr>
            <a:normAutofit/>
          </a:bodyPr>
          <a:lstStyle/>
          <a:p>
            <a:pPr eaLnBrk="1" hangingPunct="1">
              <a:lnSpc>
                <a:spcPct val="90000"/>
              </a:lnSpc>
            </a:pPr>
            <a:r>
              <a:rPr lang="en-US" dirty="0">
                <a:latin typeface="Calibri" charset="0"/>
                <a:ea typeface="ＭＳ Ｐゴシック" charset="0"/>
                <a:cs typeface="ＭＳ Ｐゴシック" charset="0"/>
              </a:rPr>
              <a:t>What is rated:</a:t>
            </a:r>
          </a:p>
          <a:p>
            <a:pPr lvl="1" eaLnBrk="1" hangingPunct="1">
              <a:lnSpc>
                <a:spcPct val="90000"/>
              </a:lnSpc>
            </a:pPr>
            <a:r>
              <a:rPr lang="en-US" dirty="0">
                <a:latin typeface="Calibri" charset="0"/>
                <a:ea typeface="ＭＳ Ｐゴシック" charset="0"/>
              </a:rPr>
              <a:t>The likelihood that the firm will default.</a:t>
            </a:r>
          </a:p>
          <a:p>
            <a:pPr lvl="1" eaLnBrk="1" hangingPunct="1">
              <a:lnSpc>
                <a:spcPct val="90000"/>
              </a:lnSpc>
            </a:pPr>
            <a:r>
              <a:rPr lang="en-US" dirty="0">
                <a:latin typeface="Calibri" charset="0"/>
                <a:ea typeface="ＭＳ Ｐゴシック" charset="0"/>
              </a:rPr>
              <a:t>The protection afforded by the loan contract in the event of default.</a:t>
            </a:r>
          </a:p>
          <a:p>
            <a:pPr eaLnBrk="1" hangingPunct="1">
              <a:lnSpc>
                <a:spcPct val="90000"/>
              </a:lnSpc>
            </a:pPr>
            <a:r>
              <a:rPr lang="en-US" dirty="0">
                <a:latin typeface="Calibri" charset="0"/>
                <a:ea typeface="ＭＳ Ｐゴシック" charset="0"/>
                <a:cs typeface="ＭＳ Ｐゴシック" charset="0"/>
              </a:rPr>
              <a:t>Who pays for ratings:</a:t>
            </a:r>
          </a:p>
          <a:p>
            <a:pPr lvl="1" eaLnBrk="1" hangingPunct="1">
              <a:lnSpc>
                <a:spcPct val="90000"/>
              </a:lnSpc>
            </a:pPr>
            <a:r>
              <a:rPr lang="en-US" dirty="0">
                <a:latin typeface="Calibri" charset="0"/>
                <a:ea typeface="ＭＳ Ｐゴシック" charset="0"/>
              </a:rPr>
              <a:t>Issuers pay to have their bonds rated.</a:t>
            </a:r>
          </a:p>
          <a:p>
            <a:pPr lvl="1" eaLnBrk="1" hangingPunct="1">
              <a:lnSpc>
                <a:spcPct val="90000"/>
              </a:lnSpc>
            </a:pPr>
            <a:r>
              <a:rPr lang="en-US" dirty="0">
                <a:latin typeface="Calibri" charset="0"/>
                <a:ea typeface="ＭＳ Ｐゴシック" charset="0"/>
              </a:rPr>
              <a:t>The ratings are constructed from the financial statements supplied by the firm.</a:t>
            </a:r>
          </a:p>
          <a:p>
            <a:pPr lvl="1" eaLnBrk="1" hangingPunct="1">
              <a:lnSpc>
                <a:spcPct val="90000"/>
              </a:lnSpc>
            </a:pPr>
            <a:r>
              <a:rPr lang="en-US" dirty="0">
                <a:latin typeface="Calibri" charset="0"/>
                <a:ea typeface="ＭＳ Ｐゴシック" charset="0"/>
              </a:rPr>
              <a:t>Subscriptions</a:t>
            </a:r>
          </a:p>
          <a:p>
            <a:pPr eaLnBrk="1" hangingPunct="1">
              <a:lnSpc>
                <a:spcPct val="90000"/>
              </a:lnSpc>
            </a:pPr>
            <a:r>
              <a:rPr lang="en-US" dirty="0">
                <a:latin typeface="Calibri" charset="0"/>
                <a:ea typeface="ＭＳ Ｐゴシック" charset="0"/>
                <a:cs typeface="ＭＳ Ｐゴシック" charset="0"/>
              </a:rPr>
              <a:t>Ratings can change.  </a:t>
            </a:r>
            <a:r>
              <a:rPr lang="en-US" i="1" dirty="0">
                <a:latin typeface="Calibri" charset="0"/>
                <a:ea typeface="ＭＳ Ｐゴシック" charset="0"/>
                <a:cs typeface="ＭＳ Ｐゴシック" charset="0"/>
              </a:rPr>
              <a:t>See, e.g</a:t>
            </a:r>
            <a:r>
              <a:rPr lang="en-US" dirty="0">
                <a:latin typeface="Calibri" charset="0"/>
                <a:ea typeface="ＭＳ Ｐゴシック" charset="0"/>
                <a:cs typeface="ＭＳ Ｐゴシック" charset="0"/>
              </a:rPr>
              <a:t>., ratings of CDOs, subprime MBS</a:t>
            </a:r>
          </a:p>
          <a:p>
            <a:pPr eaLnBrk="1" hangingPunct="1">
              <a:lnSpc>
                <a:spcPct val="90000"/>
              </a:lnSpc>
            </a:pPr>
            <a:r>
              <a:rPr lang="en-US" dirty="0">
                <a:latin typeface="Calibri" charset="0"/>
                <a:ea typeface="ＭＳ Ｐゴシック" charset="0"/>
                <a:cs typeface="ＭＳ Ｐゴシック" charset="0"/>
              </a:rPr>
              <a:t>Raters can disagree.</a:t>
            </a:r>
          </a:p>
          <a:p>
            <a:pPr eaLnBrk="1" hangingPunct="1">
              <a:lnSpc>
                <a:spcPct val="90000"/>
              </a:lnSpc>
            </a:pPr>
            <a:r>
              <a:rPr lang="en-US" dirty="0">
                <a:latin typeface="Calibri" charset="0"/>
                <a:ea typeface="ＭＳ Ｐゴシック" charset="0"/>
                <a:cs typeface="ＭＳ Ｐゴシック" charset="0"/>
              </a:rPr>
              <a:t>Personal:  </a:t>
            </a:r>
            <a:r>
              <a:rPr lang="en-US" dirty="0">
                <a:latin typeface="Calibri" charset="0"/>
                <a:ea typeface="ＭＳ Ｐゴシック" charset="0"/>
                <a:cs typeface="ＭＳ Ｐゴシック" charset="0"/>
                <a:hlinkClick r:id="rId3"/>
              </a:rPr>
              <a:t>annualcreditreport.com</a:t>
            </a:r>
            <a:endParaRPr lang="en-US" dirty="0">
              <a:latin typeface="Calibri" charset="0"/>
              <a:ea typeface="ＭＳ Ｐゴシック" charset="0"/>
              <a:cs typeface="ＭＳ Ｐゴシック" charset="0"/>
            </a:endParaRPr>
          </a:p>
          <a:p>
            <a:pPr eaLnBrk="1" hangingPunct="1">
              <a:lnSpc>
                <a:spcPct val="90000"/>
              </a:lnSpc>
            </a:pPr>
            <a:endParaRPr lang="en-US" sz="2400" dirty="0">
              <a:latin typeface="Calibri" charset="0"/>
              <a:ea typeface="ＭＳ Ｐゴシック" charset="0"/>
              <a:cs typeface="ＭＳ Ｐゴシック" charset="0"/>
            </a:endParaRPr>
          </a:p>
        </p:txBody>
      </p:sp>
      <p:sp>
        <p:nvSpPr>
          <p:cNvPr id="45059" name="Rectangle 2"/>
          <p:cNvSpPr>
            <a:spLocks noGrp="1" noChangeArrowheads="1"/>
          </p:cNvSpPr>
          <p:nvPr>
            <p:ph type="title"/>
          </p:nvPr>
        </p:nvSpPr>
        <p:spPr/>
        <p:txBody>
          <a:bodyPr/>
          <a:lstStyle/>
          <a:p>
            <a:pPr eaLnBrk="1" hangingPunct="1"/>
            <a:r>
              <a:rPr lang="en-US" b="1" dirty="0">
                <a:latin typeface="Calibri" charset="0"/>
                <a:ea typeface="ＭＳ Ｐゴシック" charset="0"/>
                <a:cs typeface="ＭＳ Ｐゴシック" charset="0"/>
              </a:rPr>
              <a:t>Corporate Bond Ratings</a:t>
            </a:r>
            <a:endParaRPr lang="en-US" dirty="0">
              <a:latin typeface="Calibri" charset="0"/>
              <a:ea typeface="ＭＳ Ｐゴシック" charset="0"/>
              <a:cs typeface="ＭＳ Ｐゴシック" charset="0"/>
            </a:endParaRPr>
          </a:p>
        </p:txBody>
      </p:sp>
      <p:sp>
        <p:nvSpPr>
          <p:cNvPr id="45058" name="Slide Number Placeholder 4"/>
          <p:cNvSpPr>
            <a:spLocks noGrp="1"/>
          </p:cNvSpPr>
          <p:nvPr>
            <p:ph type="sldNum"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8F0493A5-E134-4A4E-86F5-5F94453DA47C}" type="slidenum">
              <a:rPr lang="en-US" sz="800">
                <a:latin typeface="Calibri" charset="0"/>
              </a:rPr>
              <a:pPr eaLnBrk="1" hangingPunct="1"/>
              <a:t>18</a:t>
            </a:fld>
            <a:endParaRPr lang="en-US" sz="800">
              <a:latin typeface="Calibri" charset="0"/>
            </a:endParaRPr>
          </a:p>
        </p:txBody>
      </p:sp>
      <p:sp>
        <p:nvSpPr>
          <p:cNvPr id="2" name="Footer Placeholder 1"/>
          <p:cNvSpPr>
            <a:spLocks noGrp="1"/>
          </p:cNvSpPr>
          <p:nvPr>
            <p:ph type="ftr" sz="quarter" idx="11"/>
          </p:nvPr>
        </p:nvSpPr>
        <p:spPr/>
        <p:txBody>
          <a:bodyPr/>
          <a:lstStyle/>
          <a:p>
            <a:pPr>
              <a:defRPr/>
            </a:pPr>
            <a:r>
              <a:rPr lang="en-US"/>
              <a:t>Interest Rate and Credit Risks</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506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506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506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506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5060">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5060">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5060">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5060">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5060">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5060">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Content Placeholder 2"/>
          <p:cNvSpPr>
            <a:spLocks noGrp="1"/>
          </p:cNvSpPr>
          <p:nvPr>
            <p:ph idx="1"/>
          </p:nvPr>
        </p:nvSpPr>
        <p:spPr/>
        <p:txBody>
          <a:bodyPr>
            <a:normAutofit/>
          </a:bodyPr>
          <a:lstStyle/>
          <a:p>
            <a:r>
              <a:rPr lang="en-US" sz="2400" dirty="0">
                <a:latin typeface="Calibri" charset="0"/>
                <a:ea typeface="ＭＳ Ｐゴシック" charset="0"/>
                <a:cs typeface="ＭＳ Ｐゴシック" charset="0"/>
              </a:rPr>
              <a:t>Credit Rating Agencies (NRSROs)</a:t>
            </a:r>
          </a:p>
          <a:p>
            <a:pPr lvl="1"/>
            <a:r>
              <a:rPr lang="en-US" sz="2000" dirty="0">
                <a:latin typeface="Calibri" charset="0"/>
                <a:ea typeface="ＭＳ Ｐゴシック" charset="0"/>
              </a:rPr>
              <a:t>Federal securities law (mutual funds), financial legislation, state legislation with respect to insurance companies, some foreign legislation, and private contracts</a:t>
            </a:r>
          </a:p>
          <a:p>
            <a:r>
              <a:rPr lang="en-US" sz="2400" dirty="0">
                <a:latin typeface="Calibri" charset="0"/>
                <a:ea typeface="ＭＳ Ｐゴシック" charset="0"/>
                <a:cs typeface="ＭＳ Ｐゴシック" charset="0"/>
              </a:rPr>
              <a:t>Credit Rating Agency Reform Act of 2006 (§15E of the Exchange Act)</a:t>
            </a:r>
          </a:p>
          <a:p>
            <a:pPr lvl="1"/>
            <a:r>
              <a:rPr lang="en-US" sz="2000" dirty="0">
                <a:latin typeface="Calibri" charset="0"/>
                <a:ea typeface="ＭＳ Ｐゴシック" charset="0"/>
              </a:rPr>
              <a:t>Analysts level conflicts</a:t>
            </a:r>
          </a:p>
          <a:p>
            <a:pPr lvl="1"/>
            <a:r>
              <a:rPr lang="en-US" sz="2000" dirty="0">
                <a:latin typeface="Calibri" charset="0"/>
                <a:ea typeface="ＭＳ Ｐゴシック" charset="0"/>
              </a:rPr>
              <a:t>Rating level conflicts</a:t>
            </a:r>
          </a:p>
          <a:p>
            <a:pPr lvl="1"/>
            <a:r>
              <a:rPr lang="en-US" sz="2000" dirty="0">
                <a:latin typeface="Calibri" charset="0"/>
                <a:ea typeface="ＭＳ Ｐゴシック" charset="0"/>
              </a:rPr>
              <a:t>Expanded record keeping requirements</a:t>
            </a:r>
          </a:p>
          <a:p>
            <a:pPr lvl="1"/>
            <a:r>
              <a:rPr lang="en-US" sz="2000" dirty="0">
                <a:latin typeface="Calibri" charset="0"/>
                <a:ea typeface="ＭＳ Ｐゴシック" charset="0"/>
              </a:rPr>
              <a:t>Disclosure of performance statistics</a:t>
            </a:r>
          </a:p>
          <a:p>
            <a:pPr lvl="2"/>
            <a:r>
              <a:rPr lang="en-US" sz="1600" dirty="0">
                <a:latin typeface="Calibri" charset="0"/>
                <a:ea typeface="ＭＳ Ｐゴシック" charset="0"/>
              </a:rPr>
              <a:t>Transition and default rates</a:t>
            </a:r>
          </a:p>
          <a:p>
            <a:pPr lvl="2"/>
            <a:r>
              <a:rPr lang="en-US" sz="1600" dirty="0">
                <a:latin typeface="Calibri" charset="0"/>
                <a:ea typeface="ＭＳ Ｐゴシック" charset="0"/>
              </a:rPr>
              <a:t>10% Rating Sample</a:t>
            </a:r>
          </a:p>
          <a:p>
            <a:pPr lvl="2"/>
            <a:r>
              <a:rPr lang="en-US" sz="1600" dirty="0">
                <a:latin typeface="Calibri" charset="0"/>
                <a:ea typeface="ＭＳ Ｐゴシック" charset="0"/>
              </a:rPr>
              <a:t>Disclosure of all ratings for all sectors </a:t>
            </a:r>
          </a:p>
          <a:p>
            <a:r>
              <a:rPr lang="en-US" sz="2400" dirty="0">
                <a:latin typeface="Calibri" charset="0"/>
                <a:ea typeface="ＭＳ Ｐゴシック" charset="0"/>
              </a:rPr>
              <a:t>Dodd-Frank Act, Title IX, Subsection C</a:t>
            </a:r>
          </a:p>
          <a:p>
            <a:r>
              <a:rPr lang="en-US" sz="2400" dirty="0">
                <a:latin typeface="Calibri" charset="0"/>
                <a:ea typeface="ＭＳ Ｐゴシック" charset="0"/>
                <a:hlinkClick r:id="rId2"/>
              </a:rPr>
              <a:t>SEC Office of Credit Ratings</a:t>
            </a:r>
            <a:endParaRPr lang="en-US" sz="2400" dirty="0">
              <a:latin typeface="Calibri" charset="0"/>
              <a:ea typeface="ＭＳ Ｐゴシック" charset="0"/>
            </a:endParaRPr>
          </a:p>
          <a:p>
            <a:endParaRPr lang="en-US" sz="2400" dirty="0">
              <a:latin typeface="Calibri" charset="0"/>
              <a:ea typeface="ＭＳ Ｐゴシック" charset="0"/>
            </a:endParaRPr>
          </a:p>
        </p:txBody>
      </p:sp>
      <p:sp>
        <p:nvSpPr>
          <p:cNvPr id="47105" name="Title 1"/>
          <p:cNvSpPr>
            <a:spLocks noGrp="1"/>
          </p:cNvSpPr>
          <p:nvPr>
            <p:ph type="title"/>
          </p:nvPr>
        </p:nvSpPr>
        <p:spPr/>
        <p:txBody>
          <a:bodyPr/>
          <a:lstStyle/>
          <a:p>
            <a:r>
              <a:rPr lang="en-US" b="1">
                <a:latin typeface="Calibri" charset="0"/>
                <a:ea typeface="ＭＳ Ｐゴシック" charset="0"/>
                <a:cs typeface="ＭＳ Ｐゴシック" charset="0"/>
              </a:rPr>
              <a:t>Corporate Bond Ratings</a:t>
            </a:r>
          </a:p>
        </p:txBody>
      </p:sp>
      <p:sp>
        <p:nvSpPr>
          <p:cNvPr id="47108" name="Slide Number Placeholder 4"/>
          <p:cNvSpPr>
            <a:spLocks noGrp="1"/>
          </p:cNvSpPr>
          <p:nvPr>
            <p:ph type="sldNum"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endParaRPr lang="en-US" sz="800">
              <a:latin typeface="Calibri" charset="0"/>
            </a:endParaRPr>
          </a:p>
          <a:p>
            <a:pPr eaLnBrk="1" hangingPunct="1"/>
            <a:fld id="{16C8EBC2-B874-7843-98ED-766847704A89}" type="slidenum">
              <a:rPr lang="en-US" sz="800">
                <a:latin typeface="Calibri" charset="0"/>
              </a:rPr>
              <a:pPr eaLnBrk="1" hangingPunct="1"/>
              <a:t>19</a:t>
            </a:fld>
            <a:endParaRPr lang="en-US" sz="800">
              <a:latin typeface="Calibri" charset="0"/>
            </a:endParaRPr>
          </a:p>
        </p:txBody>
      </p:sp>
      <p:sp>
        <p:nvSpPr>
          <p:cNvPr id="2" name="Footer Placeholder 1"/>
          <p:cNvSpPr>
            <a:spLocks noGrp="1"/>
          </p:cNvSpPr>
          <p:nvPr>
            <p:ph type="ftr" sz="quarter" idx="11"/>
          </p:nvPr>
        </p:nvSpPr>
        <p:spPr/>
        <p:txBody>
          <a:bodyPr/>
          <a:lstStyle/>
          <a:p>
            <a:pPr>
              <a:defRPr/>
            </a:pPr>
            <a:r>
              <a:rPr lang="en-US"/>
              <a:t>Interest Rate and Credit Risks</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710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710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710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710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710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710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7106">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7106">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7106">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7106">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7106">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7106">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Same</a:t>
            </a:r>
          </a:p>
          <a:p>
            <a:pPr lvl="1" algn="l"/>
            <a:r>
              <a:rPr lang="en-US" dirty="0"/>
              <a:t>No differences in opinion</a:t>
            </a:r>
          </a:p>
          <a:p>
            <a:pPr lvl="1" algn="l"/>
            <a:r>
              <a:rPr lang="en-US" dirty="0"/>
              <a:t> No taxes</a:t>
            </a:r>
          </a:p>
          <a:p>
            <a:pPr lvl="1" algn="l"/>
            <a:r>
              <a:rPr lang="en-US" dirty="0"/>
              <a:t>No transaction costs.</a:t>
            </a:r>
          </a:p>
          <a:p>
            <a:pPr lvl="1" algn="l"/>
            <a:r>
              <a:rPr lang="en-US" dirty="0"/>
              <a:t>No big sellers/buyers</a:t>
            </a:r>
          </a:p>
          <a:p>
            <a:pPr lvl="1" algn="l"/>
            <a:endParaRPr lang="en-US" dirty="0"/>
          </a:p>
          <a:p>
            <a:pPr algn="l"/>
            <a:r>
              <a:rPr lang="en-US" dirty="0"/>
              <a:t>Different</a:t>
            </a:r>
          </a:p>
          <a:p>
            <a:pPr lvl="1"/>
            <a:r>
              <a:rPr lang="en-US" dirty="0"/>
              <a:t>Project cash flows are not certain</a:t>
            </a:r>
          </a:p>
          <a:p>
            <a:pPr lvl="2"/>
            <a:r>
              <a:rPr lang="en-US" dirty="0"/>
              <a:t>Cash flows to be discounted are the </a:t>
            </a:r>
            <a:r>
              <a:rPr lang="en-US" i="1" dirty="0"/>
              <a:t>expected</a:t>
            </a:r>
            <a:r>
              <a:rPr lang="en-US" dirty="0"/>
              <a:t> cash flows</a:t>
            </a:r>
          </a:p>
          <a:p>
            <a:pPr lvl="2"/>
            <a:r>
              <a:rPr lang="en-US" dirty="0"/>
              <a:t>Distinction between </a:t>
            </a:r>
            <a:r>
              <a:rPr lang="en-US" i="1" dirty="0"/>
              <a:t>promised (quoted or stated) </a:t>
            </a:r>
            <a:r>
              <a:rPr lang="en-US" dirty="0"/>
              <a:t>returns and </a:t>
            </a:r>
            <a:r>
              <a:rPr lang="en-US" i="1" dirty="0"/>
              <a:t>expected returns</a:t>
            </a:r>
            <a:endParaRPr lang="en-US" dirty="0"/>
          </a:p>
        </p:txBody>
      </p:sp>
      <p:sp>
        <p:nvSpPr>
          <p:cNvPr id="3" name="Title 2"/>
          <p:cNvSpPr>
            <a:spLocks noGrp="1"/>
          </p:cNvSpPr>
          <p:nvPr>
            <p:ph type="title"/>
          </p:nvPr>
        </p:nvSpPr>
        <p:spPr/>
        <p:txBody>
          <a:bodyPr/>
          <a:lstStyle/>
          <a:p>
            <a:r>
              <a:rPr lang="en-US" dirty="0"/>
              <a:t>Uncertainty, Default, &amp; Risk</a:t>
            </a:r>
          </a:p>
        </p:txBody>
      </p:sp>
      <p:sp>
        <p:nvSpPr>
          <p:cNvPr id="4" name="Slide Number Placeholder 3"/>
          <p:cNvSpPr>
            <a:spLocks noGrp="1"/>
          </p:cNvSpPr>
          <p:nvPr>
            <p:ph type="sldNum" sz="quarter" idx="10"/>
          </p:nvPr>
        </p:nvSpPr>
        <p:spPr/>
        <p:txBody>
          <a:bodyPr/>
          <a:lstStyle/>
          <a:p>
            <a:fld id="{7B3E355C-57B9-BC4B-95D8-406A1F834537}" type="slidenum">
              <a:rPr lang="en-US" altLang="en-US" smtClean="0"/>
              <a:pPr/>
              <a:t>2</a:t>
            </a:fld>
            <a:endParaRPr lang="en-US" altLang="en-US" dirty="0"/>
          </a:p>
        </p:txBody>
      </p:sp>
      <p:sp>
        <p:nvSpPr>
          <p:cNvPr id="5" name="Footer Placeholder 4"/>
          <p:cNvSpPr>
            <a:spLocks noGrp="1"/>
          </p:cNvSpPr>
          <p:nvPr>
            <p:ph type="ftr" sz="quarter" idx="11"/>
          </p:nvPr>
        </p:nvSpPr>
        <p:spPr/>
        <p:txBody>
          <a:bodyPr/>
          <a:lstStyle/>
          <a:p>
            <a:pPr>
              <a:defRPr/>
            </a:pPr>
            <a:r>
              <a:rPr lang="en-US" dirty="0"/>
              <a:t>Interest Rate and Credit Risks</a:t>
            </a:r>
          </a:p>
        </p:txBody>
      </p:sp>
    </p:spTree>
    <p:extLst>
      <p:ext uri="{BB962C8B-B14F-4D97-AF65-F5344CB8AC3E}">
        <p14:creationId xmlns:p14="http://schemas.microsoft.com/office/powerpoint/2010/main" val="12358295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Outstanding Credit Ratings</a:t>
            </a:r>
          </a:p>
        </p:txBody>
      </p:sp>
      <p:sp>
        <p:nvSpPr>
          <p:cNvPr id="4" name="Slide Number Placeholder 3"/>
          <p:cNvSpPr>
            <a:spLocks noGrp="1"/>
          </p:cNvSpPr>
          <p:nvPr>
            <p:ph type="sldNum" sz="quarter" idx="10"/>
          </p:nvPr>
        </p:nvSpPr>
        <p:spPr/>
        <p:txBody>
          <a:bodyPr/>
          <a:lstStyle/>
          <a:p>
            <a:fld id="{7B3E355C-57B9-BC4B-95D8-406A1F834537}" type="slidenum">
              <a:rPr lang="en-US" altLang="en-US" smtClean="0"/>
              <a:pPr/>
              <a:t>20</a:t>
            </a:fld>
            <a:endParaRPr lang="en-US" altLang="en-US" dirty="0"/>
          </a:p>
        </p:txBody>
      </p:sp>
      <p:sp>
        <p:nvSpPr>
          <p:cNvPr id="5" name="Footer Placeholder 4"/>
          <p:cNvSpPr>
            <a:spLocks noGrp="1"/>
          </p:cNvSpPr>
          <p:nvPr>
            <p:ph type="ftr" sz="quarter" idx="11"/>
          </p:nvPr>
        </p:nvSpPr>
        <p:spPr/>
        <p:txBody>
          <a:bodyPr/>
          <a:lstStyle/>
          <a:p>
            <a:pPr>
              <a:defRPr/>
            </a:pPr>
            <a:r>
              <a:rPr lang="en-US"/>
              <a:t>Interest Rate and Credit Risks</a:t>
            </a:r>
            <a:endParaRPr lang="en-US" dirty="0"/>
          </a:p>
        </p:txBody>
      </p:sp>
      <p:sp>
        <p:nvSpPr>
          <p:cNvPr id="7" name="TextBox 6"/>
          <p:cNvSpPr txBox="1"/>
          <p:nvPr/>
        </p:nvSpPr>
        <p:spPr>
          <a:xfrm>
            <a:off x="3505200" y="6227044"/>
            <a:ext cx="1803699" cy="215444"/>
          </a:xfrm>
          <a:prstGeom prst="rect">
            <a:avLst/>
          </a:prstGeom>
          <a:noFill/>
        </p:spPr>
        <p:txBody>
          <a:bodyPr wrap="none" rtlCol="0">
            <a:spAutoFit/>
          </a:bodyPr>
          <a:lstStyle/>
          <a:p>
            <a:r>
              <a:rPr lang="en-US" sz="800" dirty="0">
                <a:latin typeface="+mj-lt"/>
              </a:rPr>
              <a:t>SEC, Annual Report on NRSRO (Jan ‘25)</a:t>
            </a:r>
          </a:p>
        </p:txBody>
      </p:sp>
      <p:pic>
        <p:nvPicPr>
          <p:cNvPr id="8" name="Picture 7" descr="A table with numbers and text&#10;&#10;AI-generated content may be incorrect.">
            <a:extLst>
              <a:ext uri="{FF2B5EF4-FFF2-40B4-BE49-F238E27FC236}">
                <a16:creationId xmlns:a16="http://schemas.microsoft.com/office/drawing/2014/main" id="{DBDD90CF-6BED-76AF-6768-DAE1C3C3A81B}"/>
              </a:ext>
            </a:extLst>
          </p:cNvPr>
          <p:cNvPicPr>
            <a:picLocks noChangeAspect="1"/>
          </p:cNvPicPr>
          <p:nvPr/>
        </p:nvPicPr>
        <p:blipFill>
          <a:blip r:embed="rId2"/>
          <a:stretch>
            <a:fillRect/>
          </a:stretch>
        </p:blipFill>
        <p:spPr>
          <a:xfrm>
            <a:off x="400050" y="685800"/>
            <a:ext cx="7772400" cy="5334000"/>
          </a:xfrm>
          <a:prstGeom prst="rect">
            <a:avLst/>
          </a:prstGeom>
        </p:spPr>
      </p:pic>
    </p:spTree>
    <p:extLst>
      <p:ext uri="{BB962C8B-B14F-4D97-AF65-F5344CB8AC3E}">
        <p14:creationId xmlns:p14="http://schemas.microsoft.com/office/powerpoint/2010/main" val="39507533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75BE709-F39F-4645-A851-F7A0789156BB}"/>
              </a:ext>
            </a:extLst>
          </p:cNvPr>
          <p:cNvSpPr>
            <a:spLocks noGrp="1"/>
          </p:cNvSpPr>
          <p:nvPr>
            <p:ph type="title"/>
          </p:nvPr>
        </p:nvSpPr>
        <p:spPr/>
        <p:txBody>
          <a:bodyPr/>
          <a:lstStyle/>
          <a:p>
            <a:r>
              <a:rPr lang="en-US"/>
              <a:t>Breakdown of Ratings</a:t>
            </a:r>
            <a:endParaRPr lang="en-US" dirty="0"/>
          </a:p>
        </p:txBody>
      </p:sp>
      <p:sp>
        <p:nvSpPr>
          <p:cNvPr id="4" name="Slide Number Placeholder 3">
            <a:extLst>
              <a:ext uri="{FF2B5EF4-FFF2-40B4-BE49-F238E27FC236}">
                <a16:creationId xmlns:a16="http://schemas.microsoft.com/office/drawing/2014/main" id="{C40C4B4C-0C2E-3B4D-A479-E67F761F65DA}"/>
              </a:ext>
            </a:extLst>
          </p:cNvPr>
          <p:cNvSpPr>
            <a:spLocks noGrp="1"/>
          </p:cNvSpPr>
          <p:nvPr>
            <p:ph type="sldNum" sz="quarter" idx="10"/>
          </p:nvPr>
        </p:nvSpPr>
        <p:spPr/>
        <p:txBody>
          <a:bodyPr/>
          <a:lstStyle/>
          <a:p>
            <a:fld id="{7B3E355C-57B9-BC4B-95D8-406A1F834537}" type="slidenum">
              <a:rPr lang="en-US" altLang="en-US" smtClean="0"/>
              <a:pPr/>
              <a:t>21</a:t>
            </a:fld>
            <a:endParaRPr lang="en-US" altLang="en-US" dirty="0"/>
          </a:p>
        </p:txBody>
      </p:sp>
      <p:sp>
        <p:nvSpPr>
          <p:cNvPr id="5" name="Footer Placeholder 4">
            <a:extLst>
              <a:ext uri="{FF2B5EF4-FFF2-40B4-BE49-F238E27FC236}">
                <a16:creationId xmlns:a16="http://schemas.microsoft.com/office/drawing/2014/main" id="{7D6F1F7D-7E29-AA4C-B9DD-DBF101FA8124}"/>
              </a:ext>
            </a:extLst>
          </p:cNvPr>
          <p:cNvSpPr>
            <a:spLocks noGrp="1"/>
          </p:cNvSpPr>
          <p:nvPr>
            <p:ph type="ftr" sz="quarter" idx="11"/>
          </p:nvPr>
        </p:nvSpPr>
        <p:spPr/>
        <p:txBody>
          <a:bodyPr/>
          <a:lstStyle/>
          <a:p>
            <a:pPr>
              <a:defRPr/>
            </a:pPr>
            <a:r>
              <a:rPr lang="en-US"/>
              <a:t>Interest Rate and Credit Risks</a:t>
            </a:r>
            <a:endParaRPr lang="en-US" dirty="0"/>
          </a:p>
        </p:txBody>
      </p:sp>
      <p:sp>
        <p:nvSpPr>
          <p:cNvPr id="8" name="TextBox 7">
            <a:extLst>
              <a:ext uri="{FF2B5EF4-FFF2-40B4-BE49-F238E27FC236}">
                <a16:creationId xmlns:a16="http://schemas.microsoft.com/office/drawing/2014/main" id="{F24F9816-9684-D347-AA26-82A5E33C6C74}"/>
              </a:ext>
            </a:extLst>
          </p:cNvPr>
          <p:cNvSpPr txBox="1"/>
          <p:nvPr/>
        </p:nvSpPr>
        <p:spPr>
          <a:xfrm>
            <a:off x="3429000" y="6186686"/>
            <a:ext cx="1803699" cy="215444"/>
          </a:xfrm>
          <a:prstGeom prst="rect">
            <a:avLst/>
          </a:prstGeom>
          <a:noFill/>
        </p:spPr>
        <p:txBody>
          <a:bodyPr wrap="none" rtlCol="0">
            <a:spAutoFit/>
          </a:bodyPr>
          <a:lstStyle/>
          <a:p>
            <a:r>
              <a:rPr lang="en-US" sz="800" dirty="0">
                <a:latin typeface="+mj-lt"/>
              </a:rPr>
              <a:t>SEC, Annual Report on NRSRO (Jan ‘25)</a:t>
            </a:r>
          </a:p>
        </p:txBody>
      </p:sp>
      <p:pic>
        <p:nvPicPr>
          <p:cNvPr id="6" name="Picture 5" descr="A pie chart with numbers and text&#10;&#10;AI-generated content may be incorrect.">
            <a:extLst>
              <a:ext uri="{FF2B5EF4-FFF2-40B4-BE49-F238E27FC236}">
                <a16:creationId xmlns:a16="http://schemas.microsoft.com/office/drawing/2014/main" id="{AFF05C83-807F-3A54-B6F1-3B1AD7023BB4}"/>
              </a:ext>
            </a:extLst>
          </p:cNvPr>
          <p:cNvPicPr>
            <a:picLocks noChangeAspect="1"/>
          </p:cNvPicPr>
          <p:nvPr/>
        </p:nvPicPr>
        <p:blipFill>
          <a:blip r:embed="rId2"/>
          <a:stretch>
            <a:fillRect/>
          </a:stretch>
        </p:blipFill>
        <p:spPr>
          <a:xfrm>
            <a:off x="2209800" y="629873"/>
            <a:ext cx="4876800" cy="5503755"/>
          </a:xfrm>
          <a:prstGeom prst="rect">
            <a:avLst/>
          </a:prstGeom>
        </p:spPr>
      </p:pic>
    </p:spTree>
    <p:extLst>
      <p:ext uri="{BB962C8B-B14F-4D97-AF65-F5344CB8AC3E}">
        <p14:creationId xmlns:p14="http://schemas.microsoft.com/office/powerpoint/2010/main" val="20288230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1" name="Rectangle 2"/>
          <p:cNvSpPr>
            <a:spLocks noGrp="1" noChangeArrowheads="1"/>
          </p:cNvSpPr>
          <p:nvPr>
            <p:ph type="title"/>
          </p:nvPr>
        </p:nvSpPr>
        <p:spPr/>
        <p:txBody>
          <a:bodyPr/>
          <a:lstStyle/>
          <a:p>
            <a:pPr eaLnBrk="1" hangingPunct="1"/>
            <a:r>
              <a:rPr lang="en-US" b="1">
                <a:latin typeface="Calibri" charset="0"/>
                <a:ea typeface="ＭＳ Ｐゴシック" charset="0"/>
                <a:cs typeface="ＭＳ Ｐゴシック" charset="0"/>
              </a:rPr>
              <a:t>Bond Ratings:  Investment Grade</a:t>
            </a:r>
            <a:endParaRPr lang="en-US">
              <a:latin typeface="Calibri" charset="0"/>
              <a:ea typeface="ＭＳ Ｐゴシック" charset="0"/>
              <a:cs typeface="ＭＳ Ｐゴシック" charset="0"/>
            </a:endParaRPr>
          </a:p>
        </p:txBody>
      </p:sp>
      <p:sp>
        <p:nvSpPr>
          <p:cNvPr id="48130" name="Slide Number Placeholder 4"/>
          <p:cNvSpPr>
            <a:spLocks noGrp="1"/>
          </p:cNvSpPr>
          <p:nvPr>
            <p:ph type="sldNum"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6FB817E5-C81F-CA45-B768-97A6511AC415}" type="slidenum">
              <a:rPr lang="en-US" sz="800">
                <a:latin typeface="Calibri" charset="0"/>
              </a:rPr>
              <a:pPr eaLnBrk="1" hangingPunct="1"/>
              <a:t>22</a:t>
            </a:fld>
            <a:endParaRPr lang="en-US" sz="800">
              <a:latin typeface="Calibri" charset="0"/>
            </a:endParaRPr>
          </a:p>
        </p:txBody>
      </p:sp>
      <p:pic>
        <p:nvPicPr>
          <p:cNvPr id="48132" name="Picture 4" descr="ratecomparis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219200"/>
            <a:ext cx="8229600" cy="5105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Interest Rate and Credit Risks</a:t>
            </a:r>
            <a:endParaRPr lang="en-US"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9" name="Rectangle 2"/>
          <p:cNvSpPr>
            <a:spLocks noGrp="1" noChangeArrowheads="1"/>
          </p:cNvSpPr>
          <p:nvPr>
            <p:ph type="title"/>
          </p:nvPr>
        </p:nvSpPr>
        <p:spPr/>
        <p:txBody>
          <a:bodyPr/>
          <a:lstStyle/>
          <a:p>
            <a:pPr eaLnBrk="1" hangingPunct="1"/>
            <a:r>
              <a:rPr lang="en-US" b="1" dirty="0">
                <a:latin typeface="Calibri" charset="0"/>
                <a:ea typeface="ＭＳ Ｐゴシック" charset="0"/>
                <a:cs typeface="ＭＳ Ｐゴシック" charset="0"/>
              </a:rPr>
              <a:t>Bond Ratings:  Non-Investment Grade (Junk)</a:t>
            </a:r>
          </a:p>
        </p:txBody>
      </p:sp>
      <p:sp>
        <p:nvSpPr>
          <p:cNvPr id="50178" name="Slide Number Placeholder 4"/>
          <p:cNvSpPr>
            <a:spLocks noGrp="1"/>
          </p:cNvSpPr>
          <p:nvPr>
            <p:ph type="sldNum"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E780FAB6-069A-994F-BDD8-1C9037965626}" type="slidenum">
              <a:rPr lang="en-US" sz="800">
                <a:latin typeface="Calibri" charset="0"/>
              </a:rPr>
              <a:pPr eaLnBrk="1" hangingPunct="1"/>
              <a:t>23</a:t>
            </a:fld>
            <a:endParaRPr lang="en-US" sz="800">
              <a:latin typeface="Calibri" charset="0"/>
            </a:endParaRPr>
          </a:p>
        </p:txBody>
      </p:sp>
      <p:pic>
        <p:nvPicPr>
          <p:cNvPr id="50180" name="Picture 4" descr="ratecomparisonSpe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295400"/>
            <a:ext cx="8001000" cy="5029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Interest Rate and Credit Risks</a:t>
            </a:r>
            <a:endParaRPr lang="en-US"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4" name="Rectangle 3"/>
          <p:cNvSpPr>
            <a:spLocks noGrp="1" noChangeArrowheads="1"/>
          </p:cNvSpPr>
          <p:nvPr>
            <p:ph idx="1"/>
          </p:nvPr>
        </p:nvSpPr>
        <p:spPr>
          <a:xfrm>
            <a:off x="990600" y="-304800"/>
            <a:ext cx="8458200" cy="5812064"/>
          </a:xfrm>
        </p:spPr>
        <p:txBody>
          <a:bodyPr/>
          <a:lstStyle/>
          <a:p>
            <a:pPr eaLnBrk="1" hangingPunct="1">
              <a:buFontTx/>
              <a:buNone/>
            </a:pPr>
            <a:r>
              <a:rPr lang="en-US">
                <a:latin typeface="Calibri" charset="0"/>
                <a:ea typeface="ＭＳ Ｐゴシック" charset="0"/>
                <a:cs typeface="ＭＳ Ｐゴシック" charset="0"/>
              </a:rPr>
              <a:t> </a:t>
            </a:r>
          </a:p>
        </p:txBody>
      </p:sp>
      <p:sp>
        <p:nvSpPr>
          <p:cNvPr id="51203" name="Rectangle 2"/>
          <p:cNvSpPr>
            <a:spLocks noGrp="1" noChangeArrowheads="1"/>
          </p:cNvSpPr>
          <p:nvPr>
            <p:ph type="title"/>
          </p:nvPr>
        </p:nvSpPr>
        <p:spPr/>
        <p:txBody>
          <a:bodyPr/>
          <a:lstStyle/>
          <a:p>
            <a:pPr eaLnBrk="1" hangingPunct="1"/>
            <a:r>
              <a:rPr lang="en-US" b="1" dirty="0">
                <a:latin typeface="Calibri" charset="0"/>
                <a:ea typeface="ＭＳ Ｐゴシック" charset="0"/>
                <a:cs typeface="ＭＳ Ｐゴシック" charset="0"/>
              </a:rPr>
              <a:t>S&amp;P Ratings:  Investment</a:t>
            </a:r>
            <a:endParaRPr lang="en-US" dirty="0">
              <a:latin typeface="Calibri" charset="0"/>
              <a:ea typeface="ＭＳ Ｐゴシック" charset="0"/>
              <a:cs typeface="ＭＳ Ｐゴシック" charset="0"/>
            </a:endParaRPr>
          </a:p>
        </p:txBody>
      </p:sp>
      <p:sp>
        <p:nvSpPr>
          <p:cNvPr id="51202" name="Slide Number Placeholder 4"/>
          <p:cNvSpPr>
            <a:spLocks noGrp="1"/>
          </p:cNvSpPr>
          <p:nvPr>
            <p:ph type="sldNum"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F7B90831-CA70-DC46-AD42-501CE4F62670}" type="slidenum">
              <a:rPr lang="en-US" sz="800">
                <a:latin typeface="Calibri" charset="0"/>
              </a:rPr>
              <a:pPr eaLnBrk="1" hangingPunct="1"/>
              <a:t>24</a:t>
            </a:fld>
            <a:endParaRPr lang="en-US" sz="800">
              <a:latin typeface="Calibri" charset="0"/>
            </a:endParaRPr>
          </a:p>
        </p:txBody>
      </p:sp>
      <p:pic>
        <p:nvPicPr>
          <p:cNvPr id="2" name="Picture 1" descr="Untitled.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0064" y="838200"/>
            <a:ext cx="8089900" cy="4495800"/>
          </a:xfrm>
          <a:prstGeom prst="rect">
            <a:avLst/>
          </a:prstGeom>
        </p:spPr>
      </p:pic>
      <p:sp>
        <p:nvSpPr>
          <p:cNvPr id="3" name="TextBox 2"/>
          <p:cNvSpPr txBox="1"/>
          <p:nvPr/>
        </p:nvSpPr>
        <p:spPr>
          <a:xfrm>
            <a:off x="2854950" y="5674649"/>
            <a:ext cx="2364750" cy="215444"/>
          </a:xfrm>
          <a:prstGeom prst="rect">
            <a:avLst/>
          </a:prstGeom>
          <a:noFill/>
        </p:spPr>
        <p:txBody>
          <a:bodyPr wrap="none" rtlCol="0">
            <a:spAutoFit/>
          </a:bodyPr>
          <a:lstStyle/>
          <a:p>
            <a:r>
              <a:rPr lang="en-US" sz="800" dirty="0"/>
              <a:t>Source: S&amp;P Guide to Credit Ratings Essentials</a:t>
            </a:r>
          </a:p>
        </p:txBody>
      </p:sp>
      <p:sp>
        <p:nvSpPr>
          <p:cNvPr id="4" name="Footer Placeholder 3"/>
          <p:cNvSpPr>
            <a:spLocks noGrp="1"/>
          </p:cNvSpPr>
          <p:nvPr>
            <p:ph type="ftr" sz="quarter" idx="11"/>
          </p:nvPr>
        </p:nvSpPr>
        <p:spPr/>
        <p:txBody>
          <a:bodyPr/>
          <a:lstStyle/>
          <a:p>
            <a:pPr>
              <a:defRPr/>
            </a:pPr>
            <a:r>
              <a:rPr lang="en-US"/>
              <a:t>Interest Rate and Credit Risks</a:t>
            </a:r>
            <a:endParaRPr lang="en-US"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2" name="Rectangle 3"/>
          <p:cNvSpPr>
            <a:spLocks noGrp="1" noChangeArrowheads="1"/>
          </p:cNvSpPr>
          <p:nvPr>
            <p:ph idx="1"/>
          </p:nvPr>
        </p:nvSpPr>
        <p:spPr/>
        <p:txBody>
          <a:bodyPr/>
          <a:lstStyle/>
          <a:p>
            <a:pPr eaLnBrk="1" hangingPunct="1">
              <a:buFontTx/>
              <a:buNone/>
            </a:pPr>
            <a:r>
              <a:rPr lang="en-US">
                <a:latin typeface="Calibri" charset="0"/>
                <a:ea typeface="ＭＳ Ｐゴシック" charset="0"/>
                <a:cs typeface="ＭＳ Ｐゴシック" charset="0"/>
              </a:rPr>
              <a:t>  </a:t>
            </a:r>
          </a:p>
          <a:p>
            <a:pPr eaLnBrk="1" hangingPunct="1">
              <a:buFontTx/>
              <a:buNone/>
            </a:pPr>
            <a:r>
              <a:rPr lang="en-US">
                <a:latin typeface="Calibri" charset="0"/>
                <a:ea typeface="ＭＳ Ｐゴシック" charset="0"/>
                <a:cs typeface="ＭＳ Ｐゴシック" charset="0"/>
              </a:rPr>
              <a:t> </a:t>
            </a:r>
          </a:p>
        </p:txBody>
      </p:sp>
      <p:sp>
        <p:nvSpPr>
          <p:cNvPr id="53251" name="Rectangle 2"/>
          <p:cNvSpPr>
            <a:spLocks noGrp="1" noChangeArrowheads="1"/>
          </p:cNvSpPr>
          <p:nvPr>
            <p:ph type="title"/>
          </p:nvPr>
        </p:nvSpPr>
        <p:spPr/>
        <p:txBody>
          <a:bodyPr/>
          <a:lstStyle/>
          <a:p>
            <a:pPr eaLnBrk="1" hangingPunct="1"/>
            <a:r>
              <a:rPr lang="en-US" b="1">
                <a:latin typeface="Calibri" charset="0"/>
                <a:ea typeface="ＭＳ Ｐゴシック" charset="0"/>
                <a:cs typeface="ＭＳ Ｐゴシック" charset="0"/>
              </a:rPr>
              <a:t>S&amp;P Ratings:  Speculative</a:t>
            </a:r>
            <a:endParaRPr lang="en-US">
              <a:latin typeface="Calibri" charset="0"/>
              <a:ea typeface="ＭＳ Ｐゴシック" charset="0"/>
              <a:cs typeface="ＭＳ Ｐゴシック" charset="0"/>
            </a:endParaRPr>
          </a:p>
        </p:txBody>
      </p:sp>
      <p:sp>
        <p:nvSpPr>
          <p:cNvPr id="53250" name="Slide Number Placeholder 4"/>
          <p:cNvSpPr>
            <a:spLocks noGrp="1"/>
          </p:cNvSpPr>
          <p:nvPr>
            <p:ph type="sldNum"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D68FED40-9268-F34E-A076-D03A9A6FC06A}" type="slidenum">
              <a:rPr lang="en-US" sz="800">
                <a:latin typeface="Calibri" charset="0"/>
              </a:rPr>
              <a:pPr eaLnBrk="1" hangingPunct="1"/>
              <a:t>25</a:t>
            </a:fld>
            <a:endParaRPr lang="en-US" sz="800">
              <a:latin typeface="Calibri" charset="0"/>
            </a:endParaRPr>
          </a:p>
        </p:txBody>
      </p:sp>
      <p:pic>
        <p:nvPicPr>
          <p:cNvPr id="2" name="Picture 1" descr="Untitled.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5930" y="685800"/>
            <a:ext cx="8610600" cy="5041900"/>
          </a:xfrm>
          <a:prstGeom prst="rect">
            <a:avLst/>
          </a:prstGeom>
        </p:spPr>
      </p:pic>
      <p:sp>
        <p:nvSpPr>
          <p:cNvPr id="8" name="TextBox 7"/>
          <p:cNvSpPr txBox="1"/>
          <p:nvPr/>
        </p:nvSpPr>
        <p:spPr>
          <a:xfrm>
            <a:off x="2743200" y="5821138"/>
            <a:ext cx="2364750" cy="215444"/>
          </a:xfrm>
          <a:prstGeom prst="rect">
            <a:avLst/>
          </a:prstGeom>
          <a:noFill/>
        </p:spPr>
        <p:txBody>
          <a:bodyPr wrap="none" rtlCol="0">
            <a:spAutoFit/>
          </a:bodyPr>
          <a:lstStyle/>
          <a:p>
            <a:r>
              <a:rPr lang="en-US" sz="800" dirty="0"/>
              <a:t>Source: S&amp;P Guide to Credit Ratings Essentials</a:t>
            </a:r>
          </a:p>
        </p:txBody>
      </p:sp>
      <p:sp>
        <p:nvSpPr>
          <p:cNvPr id="3" name="Footer Placeholder 2"/>
          <p:cNvSpPr>
            <a:spLocks noGrp="1"/>
          </p:cNvSpPr>
          <p:nvPr>
            <p:ph type="ftr" sz="quarter" idx="11"/>
          </p:nvPr>
        </p:nvSpPr>
        <p:spPr/>
        <p:txBody>
          <a:bodyPr/>
          <a:lstStyle/>
          <a:p>
            <a:pPr>
              <a:defRPr/>
            </a:pPr>
            <a:r>
              <a:rPr lang="en-US"/>
              <a:t>Interest Rate and Credit Risks</a:t>
            </a:r>
            <a:endParaRPr lang="en-US"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9" name="Rectangle 2"/>
          <p:cNvSpPr>
            <a:spLocks noGrp="1" noChangeArrowheads="1"/>
          </p:cNvSpPr>
          <p:nvPr>
            <p:ph type="title"/>
          </p:nvPr>
        </p:nvSpPr>
        <p:spPr/>
        <p:txBody>
          <a:bodyPr/>
          <a:lstStyle/>
          <a:p>
            <a:pPr eaLnBrk="1" hangingPunct="1"/>
            <a:r>
              <a:rPr lang="en-US" b="1" dirty="0">
                <a:latin typeface="Calibri" charset="0"/>
                <a:ea typeface="ＭＳ Ｐゴシック" charset="0"/>
                <a:cs typeface="ＭＳ Ｐゴシック" charset="0"/>
              </a:rPr>
              <a:t>Bond Ratings: Moody’s Financial Metrics Key Ratios (Median 2016)</a:t>
            </a:r>
            <a:endParaRPr lang="en-US" dirty="0">
              <a:latin typeface="Calibri" charset="0"/>
              <a:ea typeface="ＭＳ Ｐゴシック" charset="0"/>
              <a:cs typeface="ＭＳ Ｐゴシック" charset="0"/>
            </a:endParaRPr>
          </a:p>
        </p:txBody>
      </p:sp>
      <p:sp>
        <p:nvSpPr>
          <p:cNvPr id="55298" name="Slide Number Placeholder 4"/>
          <p:cNvSpPr>
            <a:spLocks noGrp="1"/>
          </p:cNvSpPr>
          <p:nvPr>
            <p:ph type="sldNum"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D7EBA831-8D70-CA4B-9C35-585C72426B4B}" type="slidenum">
              <a:rPr lang="en-US" sz="800">
                <a:latin typeface="Calibri" charset="0"/>
              </a:rPr>
              <a:pPr eaLnBrk="1" hangingPunct="1"/>
              <a:t>26</a:t>
            </a:fld>
            <a:endParaRPr lang="en-US" sz="800">
              <a:latin typeface="Calibri" charset="0"/>
            </a:endParaRPr>
          </a:p>
        </p:txBody>
      </p:sp>
      <p:sp>
        <p:nvSpPr>
          <p:cNvPr id="4" name="TextBox 3"/>
          <p:cNvSpPr txBox="1"/>
          <p:nvPr/>
        </p:nvSpPr>
        <p:spPr>
          <a:xfrm>
            <a:off x="1828800" y="6021484"/>
            <a:ext cx="5314275" cy="246221"/>
          </a:xfrm>
          <a:prstGeom prst="rect">
            <a:avLst/>
          </a:prstGeom>
          <a:noFill/>
        </p:spPr>
        <p:txBody>
          <a:bodyPr wrap="none" rtlCol="0">
            <a:spAutoFit/>
          </a:bodyPr>
          <a:lstStyle/>
          <a:p>
            <a:r>
              <a:rPr lang="en-US" sz="1000" dirty="0"/>
              <a:t>Source</a:t>
            </a:r>
            <a:r>
              <a:rPr lang="en-US" sz="1000" i="1" dirty="0"/>
              <a:t>: Moody’s Financial Metrics Key Ratios for Global Non-Financial Corporations: 2016</a:t>
            </a:r>
          </a:p>
        </p:txBody>
      </p:sp>
      <p:sp>
        <p:nvSpPr>
          <p:cNvPr id="2" name="Footer Placeholder 1"/>
          <p:cNvSpPr>
            <a:spLocks noGrp="1"/>
          </p:cNvSpPr>
          <p:nvPr>
            <p:ph type="ftr" sz="quarter" idx="11"/>
          </p:nvPr>
        </p:nvSpPr>
        <p:spPr/>
        <p:txBody>
          <a:bodyPr/>
          <a:lstStyle/>
          <a:p>
            <a:pPr>
              <a:defRPr/>
            </a:pPr>
            <a:r>
              <a:rPr lang="en-US"/>
              <a:t>Interest Rate and Credit Risks</a:t>
            </a:r>
            <a:endParaRPr lang="en-US" dirty="0"/>
          </a:p>
        </p:txBody>
      </p:sp>
      <p:pic>
        <p:nvPicPr>
          <p:cNvPr id="5" name="Picture 4">
            <a:extLst>
              <a:ext uri="{FF2B5EF4-FFF2-40B4-BE49-F238E27FC236}">
                <a16:creationId xmlns:a16="http://schemas.microsoft.com/office/drawing/2014/main" id="{1445DD1C-7806-274F-BD62-E84E2663D53A}"/>
              </a:ext>
            </a:extLst>
          </p:cNvPr>
          <p:cNvPicPr>
            <a:picLocks noChangeAspect="1"/>
          </p:cNvPicPr>
          <p:nvPr/>
        </p:nvPicPr>
        <p:blipFill>
          <a:blip r:embed="rId3"/>
          <a:stretch>
            <a:fillRect/>
          </a:stretch>
        </p:blipFill>
        <p:spPr>
          <a:xfrm>
            <a:off x="374904" y="3113545"/>
            <a:ext cx="844296" cy="2239973"/>
          </a:xfrm>
          <a:prstGeom prst="rect">
            <a:avLst/>
          </a:prstGeom>
        </p:spPr>
      </p:pic>
      <p:pic>
        <p:nvPicPr>
          <p:cNvPr id="8" name="Picture 7">
            <a:extLst>
              <a:ext uri="{FF2B5EF4-FFF2-40B4-BE49-F238E27FC236}">
                <a16:creationId xmlns:a16="http://schemas.microsoft.com/office/drawing/2014/main" id="{3D9AE531-3812-854C-8757-3D2BEB77176A}"/>
              </a:ext>
            </a:extLst>
          </p:cNvPr>
          <p:cNvPicPr>
            <a:picLocks noChangeAspect="1"/>
          </p:cNvPicPr>
          <p:nvPr/>
        </p:nvPicPr>
        <p:blipFill>
          <a:blip r:embed="rId4"/>
          <a:stretch>
            <a:fillRect/>
          </a:stretch>
        </p:blipFill>
        <p:spPr>
          <a:xfrm>
            <a:off x="1143000" y="2895600"/>
            <a:ext cx="7699248" cy="2689383"/>
          </a:xfrm>
          <a:prstGeom prst="rect">
            <a:avLst/>
          </a:prstGeom>
        </p:spPr>
      </p:pic>
      <p:pic>
        <p:nvPicPr>
          <p:cNvPr id="10" name="Picture 9">
            <a:extLst>
              <a:ext uri="{FF2B5EF4-FFF2-40B4-BE49-F238E27FC236}">
                <a16:creationId xmlns:a16="http://schemas.microsoft.com/office/drawing/2014/main" id="{55A8EE8C-BF21-254B-A450-58EA1AFB2C01}"/>
              </a:ext>
            </a:extLst>
          </p:cNvPr>
          <p:cNvPicPr>
            <a:picLocks noChangeAspect="1"/>
          </p:cNvPicPr>
          <p:nvPr/>
        </p:nvPicPr>
        <p:blipFill>
          <a:blip r:embed="rId5"/>
          <a:stretch>
            <a:fillRect/>
          </a:stretch>
        </p:blipFill>
        <p:spPr>
          <a:xfrm>
            <a:off x="457200" y="590295"/>
            <a:ext cx="8385048" cy="2239973"/>
          </a:xfrm>
          <a:prstGeom prst="rect">
            <a:avLst/>
          </a:prstGeom>
        </p:spPr>
      </p:pic>
      <p:sp>
        <p:nvSpPr>
          <p:cNvPr id="3" name="Oval 2">
            <a:extLst>
              <a:ext uri="{FF2B5EF4-FFF2-40B4-BE49-F238E27FC236}">
                <a16:creationId xmlns:a16="http://schemas.microsoft.com/office/drawing/2014/main" id="{B00BCD01-F06C-4D8A-6C7C-B3A4EAC6859C}"/>
              </a:ext>
            </a:extLst>
          </p:cNvPr>
          <p:cNvSpPr/>
          <p:nvPr/>
        </p:nvSpPr>
        <p:spPr>
          <a:xfrm>
            <a:off x="2438400" y="535570"/>
            <a:ext cx="1600200" cy="2327364"/>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noFill/>
            </a:endParaRPr>
          </a:p>
        </p:txBody>
      </p:sp>
      <p:sp>
        <p:nvSpPr>
          <p:cNvPr id="7" name="Oval 6">
            <a:extLst>
              <a:ext uri="{FF2B5EF4-FFF2-40B4-BE49-F238E27FC236}">
                <a16:creationId xmlns:a16="http://schemas.microsoft.com/office/drawing/2014/main" id="{F8CAF7A5-38F2-621B-6832-2F7A703D4107}"/>
              </a:ext>
            </a:extLst>
          </p:cNvPr>
          <p:cNvSpPr/>
          <p:nvPr/>
        </p:nvSpPr>
        <p:spPr>
          <a:xfrm>
            <a:off x="3149600" y="2830268"/>
            <a:ext cx="1600200" cy="2579932"/>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no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Title 1"/>
          <p:cNvSpPr>
            <a:spLocks noGrp="1"/>
          </p:cNvSpPr>
          <p:nvPr>
            <p:ph type="title"/>
          </p:nvPr>
        </p:nvSpPr>
        <p:spPr/>
        <p:txBody>
          <a:bodyPr/>
          <a:lstStyle/>
          <a:p>
            <a:r>
              <a:rPr lang="en-US" b="1" dirty="0">
                <a:solidFill>
                  <a:schemeClr val="tx1"/>
                </a:solidFill>
                <a:latin typeface="Calibri" charset="0"/>
                <a:ea typeface="ＭＳ Ｐゴシック" charset="0"/>
                <a:cs typeface="Times New Roman" charset="0"/>
              </a:rPr>
              <a:t>Default rates of corporate bonds 1981-2024 by S&amp;P rating at time of issue</a:t>
            </a:r>
            <a:endParaRPr lang="en-US" dirty="0">
              <a:latin typeface="Calibri" charset="0"/>
              <a:ea typeface="ＭＳ Ｐゴシック" charset="0"/>
              <a:cs typeface="ＭＳ Ｐゴシック" charset="0"/>
            </a:endParaRPr>
          </a:p>
        </p:txBody>
      </p:sp>
      <p:sp>
        <p:nvSpPr>
          <p:cNvPr id="57347" name="Slide Number Placeholder 4"/>
          <p:cNvSpPr>
            <a:spLocks noGrp="1"/>
          </p:cNvSpPr>
          <p:nvPr>
            <p:ph type="sldNum"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E2EC1845-AB73-F34A-AFC3-F399FB314663}" type="slidenum">
              <a:rPr lang="en-US" sz="800">
                <a:latin typeface="Calibri" charset="0"/>
              </a:rPr>
              <a:pPr eaLnBrk="1" hangingPunct="1"/>
              <a:t>27</a:t>
            </a:fld>
            <a:endParaRPr lang="en-US" sz="800">
              <a:latin typeface="Calibri" charset="0"/>
            </a:endParaRPr>
          </a:p>
        </p:txBody>
      </p:sp>
      <p:sp>
        <p:nvSpPr>
          <p:cNvPr id="4" name="Footer Placeholder 3"/>
          <p:cNvSpPr>
            <a:spLocks noGrp="1"/>
          </p:cNvSpPr>
          <p:nvPr>
            <p:ph type="ftr" sz="quarter" idx="11"/>
          </p:nvPr>
        </p:nvSpPr>
        <p:spPr/>
        <p:txBody>
          <a:bodyPr/>
          <a:lstStyle/>
          <a:p>
            <a:pPr>
              <a:defRPr/>
            </a:pPr>
            <a:r>
              <a:rPr lang="en-US"/>
              <a:t>Interest Rate and Credit Risks</a:t>
            </a:r>
            <a:endParaRPr lang="en-US" dirty="0"/>
          </a:p>
        </p:txBody>
      </p:sp>
      <p:sp>
        <p:nvSpPr>
          <p:cNvPr id="8" name="TextBox 7">
            <a:extLst>
              <a:ext uri="{FF2B5EF4-FFF2-40B4-BE49-F238E27FC236}">
                <a16:creationId xmlns:a16="http://schemas.microsoft.com/office/drawing/2014/main" id="{6C087FC0-A613-394D-85C2-CC50344F7E0B}"/>
              </a:ext>
            </a:extLst>
          </p:cNvPr>
          <p:cNvSpPr txBox="1"/>
          <p:nvPr/>
        </p:nvSpPr>
        <p:spPr>
          <a:xfrm>
            <a:off x="2286000" y="6019800"/>
            <a:ext cx="4423006" cy="230832"/>
          </a:xfrm>
          <a:prstGeom prst="rect">
            <a:avLst/>
          </a:prstGeom>
          <a:noFill/>
        </p:spPr>
        <p:txBody>
          <a:bodyPr wrap="none" rtlCol="0">
            <a:spAutoFit/>
          </a:bodyPr>
          <a:lstStyle/>
          <a:p>
            <a:pPr lvl="0"/>
            <a:r>
              <a:rPr lang="en-US" sz="900" dirty="0">
                <a:solidFill>
                  <a:srgbClr val="000000"/>
                </a:solidFill>
              </a:rPr>
              <a:t>Source:  S&amp;P 2024 Annual Global Corporate Default Study And Rating Transitions </a:t>
            </a:r>
          </a:p>
        </p:txBody>
      </p:sp>
      <p:pic>
        <p:nvPicPr>
          <p:cNvPr id="3" name="Picture 2" descr="A graph of different colored lines&#10;&#10;AI-generated content may be incorrect.">
            <a:extLst>
              <a:ext uri="{FF2B5EF4-FFF2-40B4-BE49-F238E27FC236}">
                <a16:creationId xmlns:a16="http://schemas.microsoft.com/office/drawing/2014/main" id="{7FC9CF8D-922F-3152-F356-FC4712A6DF69}"/>
              </a:ext>
            </a:extLst>
          </p:cNvPr>
          <p:cNvPicPr>
            <a:picLocks noChangeAspect="1"/>
          </p:cNvPicPr>
          <p:nvPr/>
        </p:nvPicPr>
        <p:blipFill>
          <a:blip r:embed="rId2"/>
          <a:stretch>
            <a:fillRect/>
          </a:stretch>
        </p:blipFill>
        <p:spPr>
          <a:xfrm>
            <a:off x="384048" y="914400"/>
            <a:ext cx="8458200" cy="4724400"/>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Title 1"/>
          <p:cNvSpPr>
            <a:spLocks noGrp="1"/>
          </p:cNvSpPr>
          <p:nvPr>
            <p:ph type="title"/>
          </p:nvPr>
        </p:nvSpPr>
        <p:spPr/>
        <p:txBody>
          <a:bodyPr/>
          <a:lstStyle/>
          <a:p>
            <a:r>
              <a:rPr lang="en-US" b="1" dirty="0">
                <a:latin typeface="Calibri" charset="0"/>
                <a:ea typeface="ＭＳ Ｐゴシック" charset="0"/>
                <a:cs typeface="ＭＳ Ｐゴシック" charset="0"/>
              </a:rPr>
              <a:t>S&amp;P Global Corporate Debt Default Summary</a:t>
            </a:r>
          </a:p>
        </p:txBody>
      </p:sp>
      <p:sp>
        <p:nvSpPr>
          <p:cNvPr id="59396" name="Slide Number Placeholder 4"/>
          <p:cNvSpPr>
            <a:spLocks noGrp="1"/>
          </p:cNvSpPr>
          <p:nvPr>
            <p:ph type="sldNum"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endParaRPr lang="en-US" sz="800">
              <a:latin typeface="Calibri" charset="0"/>
            </a:endParaRPr>
          </a:p>
          <a:p>
            <a:pPr eaLnBrk="1" hangingPunct="1"/>
            <a:fld id="{81A48857-D768-E84D-9997-96818FF5F9A9}" type="slidenum">
              <a:rPr lang="en-US" sz="800">
                <a:latin typeface="Calibri" charset="0"/>
              </a:rPr>
              <a:pPr eaLnBrk="1" hangingPunct="1"/>
              <a:t>28</a:t>
            </a:fld>
            <a:endParaRPr lang="en-US" sz="800">
              <a:latin typeface="Calibri" charset="0"/>
            </a:endParaRPr>
          </a:p>
        </p:txBody>
      </p:sp>
      <p:sp>
        <p:nvSpPr>
          <p:cNvPr id="4" name="TextBox 3"/>
          <p:cNvSpPr txBox="1"/>
          <p:nvPr/>
        </p:nvSpPr>
        <p:spPr>
          <a:xfrm>
            <a:off x="2286000" y="6019800"/>
            <a:ext cx="4423006" cy="230832"/>
          </a:xfrm>
          <a:prstGeom prst="rect">
            <a:avLst/>
          </a:prstGeom>
          <a:noFill/>
        </p:spPr>
        <p:txBody>
          <a:bodyPr wrap="none" rtlCol="0">
            <a:spAutoFit/>
          </a:bodyPr>
          <a:lstStyle/>
          <a:p>
            <a:pPr lvl="0"/>
            <a:r>
              <a:rPr lang="en-US" sz="900" dirty="0">
                <a:solidFill>
                  <a:srgbClr val="000000"/>
                </a:solidFill>
              </a:rPr>
              <a:t>Source:  S&amp;P 2023 Annual Global Corporate Default Study And Rating Transitions </a:t>
            </a:r>
          </a:p>
        </p:txBody>
      </p:sp>
      <p:sp>
        <p:nvSpPr>
          <p:cNvPr id="5" name="Footer Placeholder 4"/>
          <p:cNvSpPr>
            <a:spLocks noGrp="1"/>
          </p:cNvSpPr>
          <p:nvPr>
            <p:ph type="ftr" sz="quarter" idx="11"/>
          </p:nvPr>
        </p:nvSpPr>
        <p:spPr/>
        <p:txBody>
          <a:bodyPr/>
          <a:lstStyle/>
          <a:p>
            <a:pPr>
              <a:defRPr/>
            </a:pPr>
            <a:r>
              <a:rPr lang="en-US"/>
              <a:t>Interest Rate and Credit Risks</a:t>
            </a:r>
            <a:endParaRPr lang="en-US" dirty="0"/>
          </a:p>
        </p:txBody>
      </p:sp>
      <p:pic>
        <p:nvPicPr>
          <p:cNvPr id="6" name="Picture 5" descr="A table with numbers and a red text&#10;&#10;Description automatically generated">
            <a:extLst>
              <a:ext uri="{FF2B5EF4-FFF2-40B4-BE49-F238E27FC236}">
                <a16:creationId xmlns:a16="http://schemas.microsoft.com/office/drawing/2014/main" id="{3D747701-8713-9EE2-8AF2-3F1D5829FAA7}"/>
              </a:ext>
            </a:extLst>
          </p:cNvPr>
          <p:cNvPicPr>
            <a:picLocks noChangeAspect="1"/>
          </p:cNvPicPr>
          <p:nvPr/>
        </p:nvPicPr>
        <p:blipFill>
          <a:blip r:embed="rId2"/>
          <a:stretch>
            <a:fillRect/>
          </a:stretch>
        </p:blipFill>
        <p:spPr>
          <a:xfrm>
            <a:off x="384048" y="633330"/>
            <a:ext cx="8458200" cy="5290542"/>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Title 1"/>
          <p:cNvSpPr>
            <a:spLocks noGrp="1"/>
          </p:cNvSpPr>
          <p:nvPr>
            <p:ph type="title"/>
          </p:nvPr>
        </p:nvSpPr>
        <p:spPr/>
        <p:txBody>
          <a:bodyPr/>
          <a:lstStyle/>
          <a:p>
            <a:r>
              <a:rPr lang="en-US" b="1" dirty="0">
                <a:latin typeface="Calibri" charset="0"/>
                <a:ea typeface="ＭＳ Ｐゴシック" charset="0"/>
                <a:cs typeface="ＭＳ Ｐゴシック" charset="0"/>
              </a:rPr>
              <a:t>S&amp;P’s </a:t>
            </a:r>
            <a:r>
              <a:rPr lang="en-US" dirty="0">
                <a:latin typeface="Calibri" charset="0"/>
                <a:ea typeface="ＭＳ Ｐゴシック" charset="0"/>
                <a:cs typeface="ＭＳ Ｐゴシック" charset="0"/>
              </a:rPr>
              <a:t>5</a:t>
            </a:r>
            <a:r>
              <a:rPr lang="en-US" b="1" dirty="0">
                <a:latin typeface="Calibri" charset="0"/>
                <a:ea typeface="ＭＳ Ｐゴシック" charset="0"/>
                <a:cs typeface="ＭＳ Ｐゴシック" charset="0"/>
              </a:rPr>
              <a:t>-Year Transition Rates</a:t>
            </a:r>
          </a:p>
        </p:txBody>
      </p:sp>
      <p:sp>
        <p:nvSpPr>
          <p:cNvPr id="60419" name="Slide Number Placeholder 4"/>
          <p:cNvSpPr>
            <a:spLocks noGrp="1"/>
          </p:cNvSpPr>
          <p:nvPr>
            <p:ph type="sldNum"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endParaRPr lang="en-US" sz="800">
              <a:latin typeface="Calibri" charset="0"/>
            </a:endParaRPr>
          </a:p>
          <a:p>
            <a:pPr eaLnBrk="1" hangingPunct="1"/>
            <a:fld id="{A471A90C-92D9-1D4B-B208-061940FE7D11}" type="slidenum">
              <a:rPr lang="en-US" sz="800">
                <a:latin typeface="Calibri" charset="0"/>
              </a:rPr>
              <a:pPr eaLnBrk="1" hangingPunct="1"/>
              <a:t>29</a:t>
            </a:fld>
            <a:endParaRPr lang="en-US" sz="800">
              <a:latin typeface="Calibri" charset="0"/>
            </a:endParaRPr>
          </a:p>
        </p:txBody>
      </p:sp>
      <p:sp>
        <p:nvSpPr>
          <p:cNvPr id="3" name="Footer Placeholder 2"/>
          <p:cNvSpPr>
            <a:spLocks noGrp="1"/>
          </p:cNvSpPr>
          <p:nvPr>
            <p:ph type="ftr" sz="quarter" idx="11"/>
          </p:nvPr>
        </p:nvSpPr>
        <p:spPr/>
        <p:txBody>
          <a:bodyPr/>
          <a:lstStyle/>
          <a:p>
            <a:pPr>
              <a:defRPr/>
            </a:pPr>
            <a:r>
              <a:rPr lang="en-US"/>
              <a:t>Interest Rate and Credit Risks</a:t>
            </a:r>
            <a:endParaRPr lang="en-US" dirty="0"/>
          </a:p>
        </p:txBody>
      </p:sp>
      <p:sp>
        <p:nvSpPr>
          <p:cNvPr id="12" name="TextBox 11">
            <a:extLst>
              <a:ext uri="{FF2B5EF4-FFF2-40B4-BE49-F238E27FC236}">
                <a16:creationId xmlns:a16="http://schemas.microsoft.com/office/drawing/2014/main" id="{F07C0042-1DA2-D04F-A026-B14C50578751}"/>
              </a:ext>
            </a:extLst>
          </p:cNvPr>
          <p:cNvSpPr txBox="1"/>
          <p:nvPr/>
        </p:nvSpPr>
        <p:spPr>
          <a:xfrm>
            <a:off x="2211391" y="6127185"/>
            <a:ext cx="4423006" cy="230832"/>
          </a:xfrm>
          <a:prstGeom prst="rect">
            <a:avLst/>
          </a:prstGeom>
          <a:noFill/>
        </p:spPr>
        <p:txBody>
          <a:bodyPr wrap="none" rtlCol="0">
            <a:spAutoFit/>
          </a:bodyPr>
          <a:lstStyle/>
          <a:p>
            <a:pPr lvl="0"/>
            <a:r>
              <a:rPr lang="en-US" sz="900" dirty="0">
                <a:solidFill>
                  <a:srgbClr val="000000"/>
                </a:solidFill>
              </a:rPr>
              <a:t>Source:  S&amp;P 2023 Annual Global Corporate Default Study And Rating Transitions </a:t>
            </a:r>
          </a:p>
        </p:txBody>
      </p:sp>
      <p:pic>
        <p:nvPicPr>
          <p:cNvPr id="4" name="Picture 3" descr="A table of numbers and symbols&#10;&#10;Description automatically generated">
            <a:extLst>
              <a:ext uri="{FF2B5EF4-FFF2-40B4-BE49-F238E27FC236}">
                <a16:creationId xmlns:a16="http://schemas.microsoft.com/office/drawing/2014/main" id="{5DF458E0-7450-A03A-C342-8B99138904BC}"/>
              </a:ext>
            </a:extLst>
          </p:cNvPr>
          <p:cNvPicPr>
            <a:picLocks noChangeAspect="1"/>
          </p:cNvPicPr>
          <p:nvPr/>
        </p:nvPicPr>
        <p:blipFill>
          <a:blip r:embed="rId2"/>
          <a:stretch>
            <a:fillRect/>
          </a:stretch>
        </p:blipFill>
        <p:spPr>
          <a:xfrm>
            <a:off x="327829" y="705041"/>
            <a:ext cx="8302752" cy="5216052"/>
          </a:xfrm>
          <a:prstGeom prst="rect">
            <a:avLst/>
          </a:prstGeom>
        </p:spPr>
      </p:pic>
      <p:cxnSp>
        <p:nvCxnSpPr>
          <p:cNvPr id="7" name="Straight Connector 6">
            <a:extLst>
              <a:ext uri="{FF2B5EF4-FFF2-40B4-BE49-F238E27FC236}">
                <a16:creationId xmlns:a16="http://schemas.microsoft.com/office/drawing/2014/main" id="{CF525BC5-678F-0241-8196-F7809FA18C1B}"/>
              </a:ext>
            </a:extLst>
          </p:cNvPr>
          <p:cNvCxnSpPr>
            <a:cxnSpLocks/>
          </p:cNvCxnSpPr>
          <p:nvPr/>
        </p:nvCxnSpPr>
        <p:spPr>
          <a:xfrm>
            <a:off x="1676400" y="1670543"/>
            <a:ext cx="5334000" cy="4044457"/>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2"/>
                </a:solidFill>
                <a:latin typeface="Calibri" charset="0"/>
              </a:rPr>
              <a:t>Risk: Percentage Change in SP500 by Year</a:t>
            </a:r>
          </a:p>
        </p:txBody>
      </p:sp>
      <p:sp>
        <p:nvSpPr>
          <p:cNvPr id="18435" name="Rectangle 3"/>
          <p:cNvSpPr>
            <a:spLocks noChangeArrowheads="1"/>
          </p:cNvSpPr>
          <p:nvPr/>
        </p:nvSpPr>
        <p:spPr bwMode="auto">
          <a:xfrm>
            <a:off x="3201988" y="390525"/>
            <a:ext cx="184150" cy="366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endParaRPr lang="en-US">
              <a:latin typeface="Calibri" charset="0"/>
            </a:endParaRPr>
          </a:p>
        </p:txBody>
      </p:sp>
      <p:sp>
        <p:nvSpPr>
          <p:cNvPr id="18436" name="Rectangle 4"/>
          <p:cNvSpPr>
            <a:spLocks noChangeArrowheads="1"/>
          </p:cNvSpPr>
          <p:nvPr/>
        </p:nvSpPr>
        <p:spPr bwMode="auto">
          <a:xfrm>
            <a:off x="2922588" y="355600"/>
            <a:ext cx="184150" cy="366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endParaRPr lang="en-US">
              <a:latin typeface="Calibri" charset="0"/>
            </a:endParaRPr>
          </a:p>
        </p:txBody>
      </p:sp>
      <p:pic>
        <p:nvPicPr>
          <p:cNvPr id="18438" name="Picture 6" descr="SP_from_182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7400" y="1143000"/>
            <a:ext cx="4800600" cy="5181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8439" name="Oval 7"/>
          <p:cNvSpPr>
            <a:spLocks noChangeArrowheads="1"/>
          </p:cNvSpPr>
          <p:nvPr/>
        </p:nvSpPr>
        <p:spPr bwMode="auto">
          <a:xfrm>
            <a:off x="2057400" y="5569624"/>
            <a:ext cx="533400" cy="533400"/>
          </a:xfrm>
          <a:prstGeom prst="ellipse">
            <a:avLst/>
          </a:pr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latin typeface="Calibri" charset="0"/>
            </a:endParaRPr>
          </a:p>
        </p:txBody>
      </p:sp>
      <p:sp>
        <p:nvSpPr>
          <p:cNvPr id="18440" name="Oval 8"/>
          <p:cNvSpPr>
            <a:spLocks noChangeArrowheads="1"/>
          </p:cNvSpPr>
          <p:nvPr/>
        </p:nvSpPr>
        <p:spPr bwMode="auto">
          <a:xfrm>
            <a:off x="2913063" y="5238763"/>
            <a:ext cx="381000" cy="457200"/>
          </a:xfrm>
          <a:prstGeom prst="ellipse">
            <a:avLst/>
          </a:pr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dirty="0">
              <a:latin typeface="Calibri" charset="0"/>
            </a:endParaRPr>
          </a:p>
        </p:txBody>
      </p:sp>
      <p:sp>
        <p:nvSpPr>
          <p:cNvPr id="18441" name="Oval 9"/>
          <p:cNvSpPr>
            <a:spLocks noChangeArrowheads="1"/>
          </p:cNvSpPr>
          <p:nvPr/>
        </p:nvSpPr>
        <p:spPr bwMode="auto">
          <a:xfrm>
            <a:off x="3261081" y="4191000"/>
            <a:ext cx="533400" cy="193936"/>
          </a:xfrm>
          <a:prstGeom prst="ellipse">
            <a:avLst/>
          </a:pr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latin typeface="Calibri" charset="0"/>
            </a:endParaRPr>
          </a:p>
        </p:txBody>
      </p:sp>
      <p:sp>
        <p:nvSpPr>
          <p:cNvPr id="18442" name="Oval 10"/>
          <p:cNvSpPr>
            <a:spLocks noChangeArrowheads="1"/>
          </p:cNvSpPr>
          <p:nvPr/>
        </p:nvSpPr>
        <p:spPr bwMode="auto">
          <a:xfrm>
            <a:off x="3682253" y="2901236"/>
            <a:ext cx="533400" cy="152401"/>
          </a:xfrm>
          <a:prstGeom prst="ellipse">
            <a:avLst/>
          </a:pr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latin typeface="Calibri" charset="0"/>
            </a:endParaRPr>
          </a:p>
        </p:txBody>
      </p:sp>
      <p:sp>
        <p:nvSpPr>
          <p:cNvPr id="17" name="Rectangle 16"/>
          <p:cNvSpPr/>
          <p:nvPr/>
        </p:nvSpPr>
        <p:spPr>
          <a:xfrm>
            <a:off x="5029200" y="3429001"/>
            <a:ext cx="381000" cy="100806"/>
          </a:xfrm>
          <a:prstGeom prst="rect">
            <a:avLst/>
          </a:prstGeom>
          <a:solidFill>
            <a:schemeClr val="bg2">
              <a:lumMod val="40000"/>
              <a:lumOff val="60000"/>
              <a:alpha val="61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700" b="1" dirty="0">
                <a:solidFill>
                  <a:schemeClr val="tx1"/>
                </a:solidFill>
                <a:latin typeface="Calibri"/>
              </a:rPr>
              <a:t>09</a:t>
            </a:r>
          </a:p>
        </p:txBody>
      </p:sp>
      <p:sp>
        <p:nvSpPr>
          <p:cNvPr id="18" name="Rectangle 17"/>
          <p:cNvSpPr/>
          <p:nvPr/>
        </p:nvSpPr>
        <p:spPr>
          <a:xfrm>
            <a:off x="4572000" y="1981200"/>
            <a:ext cx="457200" cy="152400"/>
          </a:xfrm>
          <a:prstGeom prst="rect">
            <a:avLst/>
          </a:prstGeom>
          <a:solidFill>
            <a:schemeClr val="bg2">
              <a:lumMod val="40000"/>
              <a:lumOff val="60000"/>
              <a:alpha val="61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700" b="1" dirty="0">
                <a:solidFill>
                  <a:schemeClr val="tx1"/>
                </a:solidFill>
                <a:latin typeface="Calibri"/>
              </a:rPr>
              <a:t>10</a:t>
            </a:r>
          </a:p>
        </p:txBody>
      </p:sp>
      <p:sp>
        <p:nvSpPr>
          <p:cNvPr id="15" name="Rectangle 14"/>
          <p:cNvSpPr/>
          <p:nvPr/>
        </p:nvSpPr>
        <p:spPr>
          <a:xfrm>
            <a:off x="4114800" y="997624"/>
            <a:ext cx="457200" cy="152400"/>
          </a:xfrm>
          <a:prstGeom prst="rect">
            <a:avLst/>
          </a:prstGeom>
          <a:solidFill>
            <a:schemeClr val="bg2">
              <a:lumMod val="40000"/>
              <a:lumOff val="60000"/>
              <a:alpha val="61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700" b="1" dirty="0">
                <a:solidFill>
                  <a:schemeClr val="tx1"/>
                </a:solidFill>
                <a:latin typeface="Calibri"/>
              </a:rPr>
              <a:t>11</a:t>
            </a:r>
          </a:p>
        </p:txBody>
      </p:sp>
      <p:sp>
        <p:nvSpPr>
          <p:cNvPr id="16" name="Rectangle 15"/>
          <p:cNvSpPr/>
          <p:nvPr/>
        </p:nvSpPr>
        <p:spPr>
          <a:xfrm>
            <a:off x="4572000" y="1828800"/>
            <a:ext cx="457200" cy="152400"/>
          </a:xfrm>
          <a:prstGeom prst="rect">
            <a:avLst/>
          </a:prstGeom>
          <a:solidFill>
            <a:schemeClr val="bg2">
              <a:lumMod val="40000"/>
              <a:lumOff val="60000"/>
              <a:alpha val="61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700" b="1" dirty="0">
                <a:solidFill>
                  <a:schemeClr val="tx1"/>
                </a:solidFill>
                <a:latin typeface="Calibri"/>
              </a:rPr>
              <a:t>12</a:t>
            </a:r>
          </a:p>
        </p:txBody>
      </p:sp>
      <p:sp>
        <p:nvSpPr>
          <p:cNvPr id="19" name="Rectangle 18"/>
          <p:cNvSpPr/>
          <p:nvPr/>
        </p:nvSpPr>
        <p:spPr>
          <a:xfrm>
            <a:off x="5410200" y="4274224"/>
            <a:ext cx="457200" cy="152400"/>
          </a:xfrm>
          <a:prstGeom prst="rect">
            <a:avLst/>
          </a:prstGeom>
          <a:solidFill>
            <a:schemeClr val="bg2">
              <a:lumMod val="40000"/>
              <a:lumOff val="60000"/>
              <a:alpha val="61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700" b="1" dirty="0">
                <a:solidFill>
                  <a:schemeClr val="tx1"/>
                </a:solidFill>
                <a:latin typeface="Calibri"/>
              </a:rPr>
              <a:t>13</a:t>
            </a:r>
          </a:p>
        </p:txBody>
      </p:sp>
      <p:sp>
        <p:nvSpPr>
          <p:cNvPr id="20" name="Rectangle 19"/>
          <p:cNvSpPr/>
          <p:nvPr/>
        </p:nvSpPr>
        <p:spPr>
          <a:xfrm>
            <a:off x="4572000" y="1676400"/>
            <a:ext cx="457200" cy="152400"/>
          </a:xfrm>
          <a:prstGeom prst="rect">
            <a:avLst/>
          </a:prstGeom>
          <a:solidFill>
            <a:schemeClr val="bg2">
              <a:lumMod val="40000"/>
              <a:lumOff val="60000"/>
              <a:alpha val="61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700" b="1" dirty="0">
                <a:solidFill>
                  <a:schemeClr val="tx1"/>
                </a:solidFill>
                <a:latin typeface="Calibri"/>
              </a:rPr>
              <a:t>14</a:t>
            </a:r>
          </a:p>
        </p:txBody>
      </p:sp>
      <p:sp>
        <p:nvSpPr>
          <p:cNvPr id="21" name="Rectangle 20"/>
          <p:cNvSpPr/>
          <p:nvPr/>
        </p:nvSpPr>
        <p:spPr>
          <a:xfrm>
            <a:off x="4114800" y="838200"/>
            <a:ext cx="457200" cy="159423"/>
          </a:xfrm>
          <a:prstGeom prst="rect">
            <a:avLst/>
          </a:prstGeom>
          <a:solidFill>
            <a:schemeClr val="bg2">
              <a:lumMod val="40000"/>
              <a:lumOff val="60000"/>
              <a:alpha val="61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700" b="1" dirty="0">
                <a:solidFill>
                  <a:schemeClr val="tx1"/>
                </a:solidFill>
                <a:latin typeface="Calibri"/>
              </a:rPr>
              <a:t>15</a:t>
            </a:r>
          </a:p>
        </p:txBody>
      </p:sp>
      <p:sp>
        <p:nvSpPr>
          <p:cNvPr id="5" name="Slide Number Placeholder 4"/>
          <p:cNvSpPr>
            <a:spLocks noGrp="1"/>
          </p:cNvSpPr>
          <p:nvPr>
            <p:ph type="sldNum" sz="quarter" idx="10"/>
          </p:nvPr>
        </p:nvSpPr>
        <p:spPr/>
        <p:txBody>
          <a:bodyPr/>
          <a:lstStyle/>
          <a:p>
            <a:fld id="{7B3E355C-57B9-BC4B-95D8-406A1F834537}" type="slidenum">
              <a:rPr lang="en-US" altLang="en-US" smtClean="0"/>
              <a:pPr/>
              <a:t>3</a:t>
            </a:fld>
            <a:endParaRPr lang="en-US" altLang="en-US" dirty="0"/>
          </a:p>
        </p:txBody>
      </p:sp>
      <p:sp>
        <p:nvSpPr>
          <p:cNvPr id="6" name="Footer Placeholder 5"/>
          <p:cNvSpPr>
            <a:spLocks noGrp="1"/>
          </p:cNvSpPr>
          <p:nvPr>
            <p:ph type="ftr" sz="quarter" idx="11"/>
          </p:nvPr>
        </p:nvSpPr>
        <p:spPr/>
        <p:txBody>
          <a:bodyPr/>
          <a:lstStyle/>
          <a:p>
            <a:pPr>
              <a:defRPr/>
            </a:pPr>
            <a:r>
              <a:rPr lang="en-US" dirty="0"/>
              <a:t>Interest Rate and Credit Risks</a:t>
            </a:r>
          </a:p>
        </p:txBody>
      </p:sp>
      <p:sp>
        <p:nvSpPr>
          <p:cNvPr id="22" name="Rectangle 21"/>
          <p:cNvSpPr/>
          <p:nvPr/>
        </p:nvSpPr>
        <p:spPr>
          <a:xfrm>
            <a:off x="4114800" y="693522"/>
            <a:ext cx="457200" cy="159423"/>
          </a:xfrm>
          <a:prstGeom prst="rect">
            <a:avLst/>
          </a:prstGeom>
          <a:solidFill>
            <a:schemeClr val="bg2">
              <a:lumMod val="40000"/>
              <a:lumOff val="60000"/>
              <a:alpha val="61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700" b="1" dirty="0">
                <a:solidFill>
                  <a:schemeClr val="tx1"/>
                </a:solidFill>
                <a:latin typeface="Calibri"/>
              </a:rPr>
              <a:t>16</a:t>
            </a:r>
          </a:p>
        </p:txBody>
      </p:sp>
      <p:sp>
        <p:nvSpPr>
          <p:cNvPr id="23" name="Rectangle 22">
            <a:extLst>
              <a:ext uri="{FF2B5EF4-FFF2-40B4-BE49-F238E27FC236}">
                <a16:creationId xmlns:a16="http://schemas.microsoft.com/office/drawing/2014/main" id="{701A0858-FF88-F247-82F1-2B6184560729}"/>
              </a:ext>
            </a:extLst>
          </p:cNvPr>
          <p:cNvSpPr/>
          <p:nvPr/>
        </p:nvSpPr>
        <p:spPr>
          <a:xfrm>
            <a:off x="5029200" y="3328195"/>
            <a:ext cx="381000" cy="100806"/>
          </a:xfrm>
          <a:prstGeom prst="rect">
            <a:avLst/>
          </a:prstGeom>
          <a:solidFill>
            <a:schemeClr val="bg2">
              <a:lumMod val="40000"/>
              <a:lumOff val="60000"/>
              <a:alpha val="61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700" b="1" dirty="0">
                <a:solidFill>
                  <a:schemeClr val="tx1"/>
                </a:solidFill>
                <a:latin typeface="Calibri"/>
              </a:rPr>
              <a:t>17</a:t>
            </a:r>
          </a:p>
        </p:txBody>
      </p:sp>
      <p:sp>
        <p:nvSpPr>
          <p:cNvPr id="24" name="Rectangle 23">
            <a:extLst>
              <a:ext uri="{FF2B5EF4-FFF2-40B4-BE49-F238E27FC236}">
                <a16:creationId xmlns:a16="http://schemas.microsoft.com/office/drawing/2014/main" id="{D23A24F9-1871-594E-9914-885E9EF93137}"/>
              </a:ext>
            </a:extLst>
          </p:cNvPr>
          <p:cNvSpPr/>
          <p:nvPr/>
        </p:nvSpPr>
        <p:spPr>
          <a:xfrm>
            <a:off x="3733800" y="2749208"/>
            <a:ext cx="381000" cy="152028"/>
          </a:xfrm>
          <a:prstGeom prst="rect">
            <a:avLst/>
          </a:prstGeom>
          <a:solidFill>
            <a:srgbClr val="F7DFDE">
              <a:alpha val="61176"/>
            </a:srgb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700" dirty="0">
                <a:solidFill>
                  <a:schemeClr val="tx1"/>
                </a:solidFill>
                <a:latin typeface="Calibri"/>
              </a:rPr>
              <a:t>18</a:t>
            </a:r>
          </a:p>
        </p:txBody>
      </p:sp>
      <p:sp>
        <p:nvSpPr>
          <p:cNvPr id="25" name="Rectangle 24">
            <a:extLst>
              <a:ext uri="{FF2B5EF4-FFF2-40B4-BE49-F238E27FC236}">
                <a16:creationId xmlns:a16="http://schemas.microsoft.com/office/drawing/2014/main" id="{4CE6B0DF-9892-B44D-9073-BAADBBF85350}"/>
              </a:ext>
            </a:extLst>
          </p:cNvPr>
          <p:cNvSpPr/>
          <p:nvPr/>
        </p:nvSpPr>
        <p:spPr>
          <a:xfrm>
            <a:off x="5410200" y="4121046"/>
            <a:ext cx="457200" cy="152400"/>
          </a:xfrm>
          <a:prstGeom prst="rect">
            <a:avLst/>
          </a:prstGeom>
          <a:solidFill>
            <a:schemeClr val="bg2">
              <a:lumMod val="40000"/>
              <a:lumOff val="60000"/>
              <a:alpha val="61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700" b="1" dirty="0">
                <a:solidFill>
                  <a:schemeClr val="tx1"/>
                </a:solidFill>
                <a:latin typeface="Calibri"/>
              </a:rPr>
              <a:t>19</a:t>
            </a:r>
          </a:p>
        </p:txBody>
      </p:sp>
      <p:sp>
        <p:nvSpPr>
          <p:cNvPr id="3" name="Oval 2">
            <a:extLst>
              <a:ext uri="{FF2B5EF4-FFF2-40B4-BE49-F238E27FC236}">
                <a16:creationId xmlns:a16="http://schemas.microsoft.com/office/drawing/2014/main" id="{074A4FDF-A920-A94A-A51B-F1EF8601C338}"/>
              </a:ext>
            </a:extLst>
          </p:cNvPr>
          <p:cNvSpPr/>
          <p:nvPr/>
        </p:nvSpPr>
        <p:spPr>
          <a:xfrm rot="20240035">
            <a:off x="4653321" y="308887"/>
            <a:ext cx="865457" cy="4679085"/>
          </a:xfrm>
          <a:prstGeom prst="ellipse">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53EE61CF-5225-BD40-A54A-A7433CBDD92E}"/>
              </a:ext>
            </a:extLst>
          </p:cNvPr>
          <p:cNvSpPr/>
          <p:nvPr/>
        </p:nvSpPr>
        <p:spPr>
          <a:xfrm>
            <a:off x="4572000" y="1499394"/>
            <a:ext cx="457200" cy="152400"/>
          </a:xfrm>
          <a:prstGeom prst="rect">
            <a:avLst/>
          </a:prstGeom>
          <a:solidFill>
            <a:schemeClr val="bg2">
              <a:lumMod val="40000"/>
              <a:lumOff val="60000"/>
              <a:alpha val="61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700" b="1" dirty="0">
                <a:solidFill>
                  <a:schemeClr val="tx1"/>
                </a:solidFill>
                <a:latin typeface="Calibri"/>
              </a:rPr>
              <a:t>20</a:t>
            </a:r>
          </a:p>
        </p:txBody>
      </p:sp>
      <p:sp>
        <p:nvSpPr>
          <p:cNvPr id="7" name="Rectangle 6">
            <a:extLst>
              <a:ext uri="{FF2B5EF4-FFF2-40B4-BE49-F238E27FC236}">
                <a16:creationId xmlns:a16="http://schemas.microsoft.com/office/drawing/2014/main" id="{1F741FFF-1A74-CA6C-DF57-23947A56A75D}"/>
              </a:ext>
            </a:extLst>
          </p:cNvPr>
          <p:cNvSpPr/>
          <p:nvPr/>
        </p:nvSpPr>
        <p:spPr>
          <a:xfrm>
            <a:off x="5036906" y="3233737"/>
            <a:ext cx="381000" cy="100806"/>
          </a:xfrm>
          <a:prstGeom prst="rect">
            <a:avLst/>
          </a:prstGeom>
          <a:solidFill>
            <a:schemeClr val="bg2">
              <a:lumMod val="40000"/>
              <a:lumOff val="60000"/>
              <a:alpha val="61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700" b="1" dirty="0">
                <a:solidFill>
                  <a:schemeClr val="tx1"/>
                </a:solidFill>
                <a:latin typeface="Calibri"/>
              </a:rPr>
              <a:t>21</a:t>
            </a:r>
          </a:p>
        </p:txBody>
      </p:sp>
      <p:sp>
        <p:nvSpPr>
          <p:cNvPr id="4" name="Rectangle 3">
            <a:extLst>
              <a:ext uri="{FF2B5EF4-FFF2-40B4-BE49-F238E27FC236}">
                <a16:creationId xmlns:a16="http://schemas.microsoft.com/office/drawing/2014/main" id="{6324D385-873D-FCF3-7425-2F17BE97DF4D}"/>
              </a:ext>
            </a:extLst>
          </p:cNvPr>
          <p:cNvSpPr/>
          <p:nvPr/>
        </p:nvSpPr>
        <p:spPr>
          <a:xfrm>
            <a:off x="3299181" y="4038600"/>
            <a:ext cx="457200" cy="152400"/>
          </a:xfrm>
          <a:prstGeom prst="rect">
            <a:avLst/>
          </a:prstGeom>
          <a:solidFill>
            <a:schemeClr val="accent1">
              <a:lumMod val="20000"/>
              <a:lumOff val="80000"/>
              <a:alpha val="61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700" b="1" dirty="0">
                <a:solidFill>
                  <a:schemeClr val="tx1"/>
                </a:solidFill>
                <a:latin typeface="Calibri"/>
              </a:rPr>
              <a:t>22</a:t>
            </a:r>
          </a:p>
        </p:txBody>
      </p:sp>
      <p:sp>
        <p:nvSpPr>
          <p:cNvPr id="10" name="Rectangle 9">
            <a:extLst>
              <a:ext uri="{FF2B5EF4-FFF2-40B4-BE49-F238E27FC236}">
                <a16:creationId xmlns:a16="http://schemas.microsoft.com/office/drawing/2014/main" id="{DB169ACF-E490-F821-52C4-FC3BF56825C5}"/>
              </a:ext>
            </a:extLst>
          </p:cNvPr>
          <p:cNvSpPr/>
          <p:nvPr/>
        </p:nvSpPr>
        <p:spPr>
          <a:xfrm>
            <a:off x="4582063" y="1346994"/>
            <a:ext cx="457200" cy="152400"/>
          </a:xfrm>
          <a:prstGeom prst="rect">
            <a:avLst/>
          </a:prstGeom>
          <a:solidFill>
            <a:schemeClr val="bg2">
              <a:lumMod val="40000"/>
              <a:lumOff val="60000"/>
              <a:alpha val="61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700" b="1" dirty="0">
                <a:solidFill>
                  <a:schemeClr val="tx1"/>
                </a:solidFill>
                <a:latin typeface="Calibri"/>
              </a:rPr>
              <a:t>24</a:t>
            </a:r>
          </a:p>
        </p:txBody>
      </p:sp>
      <p:sp>
        <p:nvSpPr>
          <p:cNvPr id="11" name="Rectangle 10">
            <a:extLst>
              <a:ext uri="{FF2B5EF4-FFF2-40B4-BE49-F238E27FC236}">
                <a16:creationId xmlns:a16="http://schemas.microsoft.com/office/drawing/2014/main" id="{DDE1CEB0-C6D8-D01F-D352-E44C51C592A9}"/>
              </a:ext>
            </a:extLst>
          </p:cNvPr>
          <p:cNvSpPr/>
          <p:nvPr/>
        </p:nvSpPr>
        <p:spPr>
          <a:xfrm>
            <a:off x="5061573" y="3115849"/>
            <a:ext cx="356333" cy="111540"/>
          </a:xfrm>
          <a:prstGeom prst="rect">
            <a:avLst/>
          </a:prstGeom>
          <a:solidFill>
            <a:schemeClr val="bg2">
              <a:lumMod val="40000"/>
              <a:lumOff val="60000"/>
              <a:alpha val="61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700" b="1" dirty="0">
                <a:solidFill>
                  <a:schemeClr val="tx1"/>
                </a:solidFill>
                <a:latin typeface="Calibri"/>
              </a:rPr>
              <a:t>23</a:t>
            </a:r>
          </a:p>
        </p:txBody>
      </p:sp>
      <p:sp>
        <p:nvSpPr>
          <p:cNvPr id="8" name="Rectangle 7">
            <a:extLst>
              <a:ext uri="{FF2B5EF4-FFF2-40B4-BE49-F238E27FC236}">
                <a16:creationId xmlns:a16="http://schemas.microsoft.com/office/drawing/2014/main" id="{D2AD1599-8DC5-35B7-564B-E533BD4E987C}"/>
              </a:ext>
            </a:extLst>
          </p:cNvPr>
          <p:cNvSpPr/>
          <p:nvPr/>
        </p:nvSpPr>
        <p:spPr>
          <a:xfrm>
            <a:off x="5061573" y="2992962"/>
            <a:ext cx="356333" cy="111540"/>
          </a:xfrm>
          <a:prstGeom prst="rect">
            <a:avLst/>
          </a:prstGeom>
          <a:solidFill>
            <a:schemeClr val="bg2">
              <a:lumMod val="40000"/>
              <a:lumOff val="60000"/>
              <a:alpha val="61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700" b="1" dirty="0">
                <a:solidFill>
                  <a:schemeClr val="tx1"/>
                </a:solidFill>
                <a:latin typeface="Calibri"/>
              </a:rPr>
              <a:t>24</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DEF66F0-0ED3-C432-BC78-0B5314A4777E}"/>
              </a:ext>
            </a:extLst>
          </p:cNvPr>
          <p:cNvSpPr>
            <a:spLocks noGrp="1"/>
          </p:cNvSpPr>
          <p:nvPr>
            <p:ph idx="1"/>
          </p:nvPr>
        </p:nvSpPr>
        <p:spPr/>
        <p:txBody>
          <a:bodyPr>
            <a:normAutofit fontScale="92500" lnSpcReduction="10000"/>
          </a:bodyPr>
          <a:lstStyle/>
          <a:p>
            <a:r>
              <a:rPr lang="en-US" sz="1400" b="0" i="0" dirty="0">
                <a:solidFill>
                  <a:srgbClr val="3B3C3E"/>
                </a:solidFill>
                <a:effectLst/>
                <a:latin typeface="Calibri" panose="020F0502020204030204" pitchFamily="34" charset="0"/>
                <a:cs typeface="Calibri" panose="020F0502020204030204" pitchFamily="34" charset="0"/>
              </a:rPr>
              <a:t>Fordham University's A2 issuer rating reflects its relatively large scope of operations and good market position as a prominent Jesuit institution located in New York City offering a diversity of undergraduate and graduate programs. Enrollment continues to rise with the exception of a coronavirus related dip in fall 2020 and </a:t>
            </a:r>
            <a:r>
              <a:rPr lang="en-US" sz="1400" b="1" i="0" dirty="0">
                <a:solidFill>
                  <a:srgbClr val="3B3C3E"/>
                </a:solidFill>
                <a:effectLst/>
                <a:latin typeface="Calibri" panose="020F0502020204030204" pitchFamily="34" charset="0"/>
                <a:cs typeface="Calibri" panose="020F0502020204030204" pitchFamily="34" charset="0"/>
              </a:rPr>
              <a:t>supports prospects for rising net tuition revenue</a:t>
            </a:r>
            <a:r>
              <a:rPr lang="en-US" sz="1400" b="0" i="0" dirty="0">
                <a:solidFill>
                  <a:srgbClr val="3B3C3E"/>
                </a:solidFill>
                <a:effectLst/>
                <a:latin typeface="Calibri" panose="020F0502020204030204" pitchFamily="34" charset="0"/>
                <a:cs typeface="Calibri" panose="020F0502020204030204" pitchFamily="34" charset="0"/>
              </a:rPr>
              <a:t>. That revenue growth along with strong fundraising is boosting operating performance and building reserves, with total cash and investments reaching $1 billion at June 30, 2021. </a:t>
            </a:r>
            <a:r>
              <a:rPr lang="en-US" sz="1400" b="0" i="0" dirty="0">
                <a:solidFill>
                  <a:srgbClr val="3B3C3E"/>
                </a:solidFill>
                <a:effectLst/>
                <a:highlight>
                  <a:srgbClr val="FFFF00"/>
                </a:highlight>
                <a:latin typeface="Calibri" panose="020F0502020204030204" pitchFamily="34" charset="0"/>
                <a:cs typeface="Calibri" panose="020F0502020204030204" pitchFamily="34" charset="0"/>
              </a:rPr>
              <a:t>Offsetting factors include a relatively high leverage compared to peers, limited flexible reserves relative to expenses, relatively low levels of liquidity, and a high dependence on student charge revenue in a competitive market.</a:t>
            </a:r>
          </a:p>
          <a:p>
            <a:pPr algn="l"/>
            <a:r>
              <a:rPr lang="en-US" sz="1400" b="1" i="0" dirty="0">
                <a:solidFill>
                  <a:srgbClr val="3B3C3E"/>
                </a:solidFill>
                <a:effectLst/>
                <a:latin typeface="Calibri" panose="020F0502020204030204" pitchFamily="34" charset="0"/>
                <a:cs typeface="Calibri" panose="020F0502020204030204" pitchFamily="34" charset="0"/>
              </a:rPr>
              <a:t>RATING OUTLOOK</a:t>
            </a:r>
          </a:p>
          <a:p>
            <a:pPr lvl="1" algn="l"/>
            <a:r>
              <a:rPr lang="en-US" sz="1400" b="0" i="0" dirty="0">
                <a:solidFill>
                  <a:srgbClr val="3B3C3E"/>
                </a:solidFill>
                <a:effectLst/>
                <a:latin typeface="Calibri" panose="020F0502020204030204" pitchFamily="34" charset="0"/>
                <a:cs typeface="Calibri" panose="020F0502020204030204" pitchFamily="34" charset="0"/>
              </a:rPr>
              <a:t>The stable outlook is based on expectations that EBIDA margins will recover post pandemic to provide debt service coverage of at least 2.5x, net tuition growth and strong donor support will continue, and that debt will not materially increase beyond the proposed series 2021 bonds.</a:t>
            </a:r>
            <a:br>
              <a:rPr lang="en-US" sz="1400" b="0" i="0" dirty="0">
                <a:solidFill>
                  <a:srgbClr val="3B3C3E"/>
                </a:solidFill>
                <a:effectLst/>
                <a:latin typeface="Calibri" panose="020F0502020204030204" pitchFamily="34" charset="0"/>
                <a:cs typeface="Calibri" panose="020F0502020204030204" pitchFamily="34" charset="0"/>
              </a:rPr>
            </a:br>
            <a:endParaRPr lang="en-US" sz="1400" b="0" i="0" dirty="0">
              <a:solidFill>
                <a:srgbClr val="3B3C3E"/>
              </a:solidFill>
              <a:effectLst/>
              <a:latin typeface="Calibri" panose="020F0502020204030204" pitchFamily="34" charset="0"/>
              <a:cs typeface="Calibri" panose="020F0502020204030204" pitchFamily="34" charset="0"/>
            </a:endParaRPr>
          </a:p>
          <a:p>
            <a:pPr algn="l"/>
            <a:r>
              <a:rPr lang="en-US" sz="1400" b="1" i="0" dirty="0">
                <a:solidFill>
                  <a:srgbClr val="3B3C3E"/>
                </a:solidFill>
                <a:effectLst/>
                <a:latin typeface="Calibri" panose="020F0502020204030204" pitchFamily="34" charset="0"/>
                <a:cs typeface="Calibri" panose="020F0502020204030204" pitchFamily="34" charset="0"/>
              </a:rPr>
              <a:t>FACTORS THAT COULD LEAD TO AN UPGRADE OF THE RATINGS</a:t>
            </a:r>
          </a:p>
          <a:p>
            <a:pPr lvl="1" algn="l"/>
            <a:r>
              <a:rPr lang="en-US" sz="1400" b="0" i="0" dirty="0">
                <a:solidFill>
                  <a:srgbClr val="3B3C3E"/>
                </a:solidFill>
                <a:effectLst/>
                <a:latin typeface="Calibri" panose="020F0502020204030204" pitchFamily="34" charset="0"/>
                <a:cs typeface="Calibri" panose="020F0502020204030204" pitchFamily="34" charset="0"/>
              </a:rPr>
              <a:t>Substantial growth in financial reserves and liquidity providing a stronger cushion relative to debt and operations</a:t>
            </a:r>
          </a:p>
          <a:p>
            <a:pPr lvl="1" algn="l"/>
            <a:r>
              <a:rPr lang="en-US" sz="1400" b="0" i="0" dirty="0">
                <a:solidFill>
                  <a:srgbClr val="3B3C3E"/>
                </a:solidFill>
                <a:effectLst/>
                <a:latin typeface="Calibri" panose="020F0502020204030204" pitchFamily="34" charset="0"/>
                <a:cs typeface="Calibri" panose="020F0502020204030204" pitchFamily="34" charset="0"/>
              </a:rPr>
              <a:t>Consistently stronger EBIDA, resulting in increased debt service coverage and additional financial flexibility</a:t>
            </a:r>
          </a:p>
          <a:p>
            <a:pPr lvl="1" algn="l"/>
            <a:r>
              <a:rPr lang="en-US" sz="1400" b="0" i="0" dirty="0">
                <a:solidFill>
                  <a:srgbClr val="3B3C3E"/>
                </a:solidFill>
                <a:effectLst/>
                <a:latin typeface="Calibri" panose="020F0502020204030204" pitchFamily="34" charset="0"/>
                <a:cs typeface="Calibri" panose="020F0502020204030204" pitchFamily="34" charset="0"/>
              </a:rPr>
              <a:t>Strengthening market position with increasing yield</a:t>
            </a:r>
            <a:br>
              <a:rPr lang="en-US" sz="1400" b="0" i="0" dirty="0">
                <a:solidFill>
                  <a:srgbClr val="3B3C3E"/>
                </a:solidFill>
                <a:effectLst/>
                <a:latin typeface="Calibri" panose="020F0502020204030204" pitchFamily="34" charset="0"/>
                <a:cs typeface="Calibri" panose="020F0502020204030204" pitchFamily="34" charset="0"/>
              </a:rPr>
            </a:br>
            <a:endParaRPr lang="en-US" sz="1400" b="0" i="0" dirty="0">
              <a:solidFill>
                <a:srgbClr val="3B3C3E"/>
              </a:solidFill>
              <a:effectLst/>
              <a:latin typeface="Calibri" panose="020F0502020204030204" pitchFamily="34" charset="0"/>
              <a:cs typeface="Calibri" panose="020F0502020204030204" pitchFamily="34" charset="0"/>
            </a:endParaRPr>
          </a:p>
          <a:p>
            <a:pPr algn="l"/>
            <a:r>
              <a:rPr lang="en-US" sz="1400" b="1" i="0" dirty="0">
                <a:solidFill>
                  <a:srgbClr val="3B3C3E"/>
                </a:solidFill>
                <a:effectLst/>
                <a:latin typeface="Calibri" panose="020F0502020204030204" pitchFamily="34" charset="0"/>
                <a:cs typeface="Calibri" panose="020F0502020204030204" pitchFamily="34" charset="0"/>
              </a:rPr>
              <a:t>FACTORS THAT COULD LEAD TO A DOWNGRADE OF THE RATINGS</a:t>
            </a:r>
          </a:p>
          <a:p>
            <a:pPr lvl="1" algn="l"/>
            <a:r>
              <a:rPr lang="en-US" sz="1400" b="0" i="0" dirty="0">
                <a:solidFill>
                  <a:srgbClr val="3B3C3E"/>
                </a:solidFill>
                <a:effectLst/>
                <a:latin typeface="Calibri" panose="020F0502020204030204" pitchFamily="34" charset="0"/>
                <a:cs typeface="Calibri" panose="020F0502020204030204" pitchFamily="34" charset="0"/>
              </a:rPr>
              <a:t>Deterioration in operating performance or decrease in debt service coverage below 2.5x</a:t>
            </a:r>
          </a:p>
          <a:p>
            <a:pPr lvl="1" algn="l"/>
            <a:r>
              <a:rPr lang="en-US" sz="1400" b="0" i="0" dirty="0">
                <a:solidFill>
                  <a:srgbClr val="3B3C3E"/>
                </a:solidFill>
                <a:effectLst/>
                <a:highlight>
                  <a:srgbClr val="FFFF00"/>
                </a:highlight>
                <a:latin typeface="Calibri" panose="020F0502020204030204" pitchFamily="34" charset="0"/>
                <a:cs typeface="Calibri" panose="020F0502020204030204" pitchFamily="34" charset="0"/>
              </a:rPr>
              <a:t>Weakened enrollment or net tuition revenue growth</a:t>
            </a:r>
          </a:p>
          <a:p>
            <a:pPr lvl="1" algn="l"/>
            <a:r>
              <a:rPr lang="en-US" sz="1400" b="0" i="0" dirty="0">
                <a:solidFill>
                  <a:srgbClr val="3B3C3E"/>
                </a:solidFill>
                <a:effectLst/>
                <a:latin typeface="Calibri" panose="020F0502020204030204" pitchFamily="34" charset="0"/>
                <a:cs typeface="Calibri" panose="020F0502020204030204" pitchFamily="34" charset="0"/>
              </a:rPr>
              <a:t>Increase in financial leverage beyond planned borrowing</a:t>
            </a:r>
          </a:p>
          <a:p>
            <a:pPr lvl="1" algn="l"/>
            <a:endParaRPr lang="en-US" sz="1400" b="0" i="0" dirty="0">
              <a:solidFill>
                <a:srgbClr val="3B3C3E"/>
              </a:solidFill>
              <a:effectLst/>
              <a:latin typeface="Calibri" panose="020F0502020204030204" pitchFamily="34" charset="0"/>
              <a:cs typeface="Calibri" panose="020F0502020204030204" pitchFamily="34" charset="0"/>
            </a:endParaRPr>
          </a:p>
          <a:p>
            <a:pPr algn="l"/>
            <a:r>
              <a:rPr lang="en-US" sz="1600" b="0" i="0" dirty="0">
                <a:solidFill>
                  <a:srgbClr val="3B3C3E"/>
                </a:solidFill>
                <a:effectLst/>
                <a:latin typeface="Calibri" panose="020F0502020204030204" pitchFamily="34" charset="0"/>
                <a:cs typeface="Calibri" panose="020F0502020204030204" pitchFamily="34" charset="0"/>
              </a:rPr>
              <a:t>The series 2021, bonds are a general obligation of the university on parity with series 2016A, 2017 and 2020. Prior bonds - including the Series 2008A and 2012 bonds - are further enhanced by </a:t>
            </a:r>
            <a:r>
              <a:rPr lang="en-US" sz="1600" b="1" i="0" dirty="0">
                <a:solidFill>
                  <a:srgbClr val="3B3C3E"/>
                </a:solidFill>
                <a:effectLst/>
                <a:latin typeface="Calibri" panose="020F0502020204030204" pitchFamily="34" charset="0"/>
                <a:cs typeface="Calibri" panose="020F0502020204030204" pitchFamily="34" charset="0"/>
              </a:rPr>
              <a:t>pledged revenues consisting of student tuition and fees, equal to maximum annual debt service, and series 2014 bonds are secured by a general pledge of tuition revenues</a:t>
            </a:r>
            <a:r>
              <a:rPr lang="en-US" sz="1600" b="0" i="0" dirty="0">
                <a:solidFill>
                  <a:srgbClr val="3B3C3E"/>
                </a:solidFill>
                <a:effectLst/>
                <a:latin typeface="Calibri" panose="020F0502020204030204" pitchFamily="34" charset="0"/>
                <a:cs typeface="Calibri" panose="020F0502020204030204" pitchFamily="34" charset="0"/>
              </a:rPr>
              <a:t>. The university covenants that if any future revenue bonds are granted a security pledge, the same security interest will also be provided to the series 2016A, series 2017, series 2020 and forthcoming series 2021 bondholders.</a:t>
            </a:r>
            <a:endParaRPr lang="en-US" sz="1800" b="0" i="0" dirty="0">
              <a:solidFill>
                <a:srgbClr val="3B3C3E"/>
              </a:solidFill>
              <a:effectLst/>
              <a:latin typeface="Calibri" panose="020F0502020204030204" pitchFamily="34" charset="0"/>
              <a:cs typeface="Calibri" panose="020F0502020204030204" pitchFamily="34" charset="0"/>
            </a:endParaRPr>
          </a:p>
          <a:p>
            <a:pPr lvl="1"/>
            <a:endParaRPr lang="en-US" sz="1400" dirty="0">
              <a:latin typeface="Calibri" panose="020F0502020204030204" pitchFamily="34" charset="0"/>
              <a:cs typeface="Calibri" panose="020F0502020204030204" pitchFamily="34" charset="0"/>
            </a:endParaRPr>
          </a:p>
        </p:txBody>
      </p:sp>
      <p:sp>
        <p:nvSpPr>
          <p:cNvPr id="3" name="Title 2">
            <a:extLst>
              <a:ext uri="{FF2B5EF4-FFF2-40B4-BE49-F238E27FC236}">
                <a16:creationId xmlns:a16="http://schemas.microsoft.com/office/drawing/2014/main" id="{78AC8EFA-A182-DACB-AE10-04417BFBC64D}"/>
              </a:ext>
            </a:extLst>
          </p:cNvPr>
          <p:cNvSpPr>
            <a:spLocks noGrp="1"/>
          </p:cNvSpPr>
          <p:nvPr>
            <p:ph type="title"/>
          </p:nvPr>
        </p:nvSpPr>
        <p:spPr/>
        <p:txBody>
          <a:bodyPr/>
          <a:lstStyle/>
          <a:p>
            <a:r>
              <a:rPr lang="en-US" dirty="0"/>
              <a:t>Moody’s Assigns A2 to Fordham Revenue Bonds (Oct., 2021)</a:t>
            </a:r>
          </a:p>
        </p:txBody>
      </p:sp>
      <p:sp>
        <p:nvSpPr>
          <p:cNvPr id="4" name="Slide Number Placeholder 3">
            <a:extLst>
              <a:ext uri="{FF2B5EF4-FFF2-40B4-BE49-F238E27FC236}">
                <a16:creationId xmlns:a16="http://schemas.microsoft.com/office/drawing/2014/main" id="{7D327720-397C-6FEE-8756-57B0D4D1B909}"/>
              </a:ext>
            </a:extLst>
          </p:cNvPr>
          <p:cNvSpPr>
            <a:spLocks noGrp="1"/>
          </p:cNvSpPr>
          <p:nvPr>
            <p:ph type="sldNum" sz="quarter" idx="10"/>
          </p:nvPr>
        </p:nvSpPr>
        <p:spPr/>
        <p:txBody>
          <a:bodyPr/>
          <a:lstStyle/>
          <a:p>
            <a:fld id="{7B3E355C-57B9-BC4B-95D8-406A1F834537}" type="slidenum">
              <a:rPr lang="en-US" altLang="en-US" smtClean="0"/>
              <a:pPr/>
              <a:t>30</a:t>
            </a:fld>
            <a:endParaRPr lang="en-US" altLang="en-US" dirty="0"/>
          </a:p>
        </p:txBody>
      </p:sp>
      <p:sp>
        <p:nvSpPr>
          <p:cNvPr id="5" name="Footer Placeholder 4">
            <a:extLst>
              <a:ext uri="{FF2B5EF4-FFF2-40B4-BE49-F238E27FC236}">
                <a16:creationId xmlns:a16="http://schemas.microsoft.com/office/drawing/2014/main" id="{83AB32D1-E916-ED68-B30E-00A8C62DFD3B}"/>
              </a:ext>
            </a:extLst>
          </p:cNvPr>
          <p:cNvSpPr>
            <a:spLocks noGrp="1"/>
          </p:cNvSpPr>
          <p:nvPr>
            <p:ph type="ftr" sz="quarter" idx="11"/>
          </p:nvPr>
        </p:nvSpPr>
        <p:spPr/>
        <p:txBody>
          <a:bodyPr/>
          <a:lstStyle/>
          <a:p>
            <a:pPr>
              <a:defRPr/>
            </a:pPr>
            <a:r>
              <a:rPr lang="en-US"/>
              <a:t>Interest Rate and Credit Risks</a:t>
            </a:r>
            <a:endParaRPr lang="en-US" dirty="0"/>
          </a:p>
        </p:txBody>
      </p:sp>
    </p:spTree>
    <p:extLst>
      <p:ext uri="{BB962C8B-B14F-4D97-AF65-F5344CB8AC3E}">
        <p14:creationId xmlns:p14="http://schemas.microsoft.com/office/powerpoint/2010/main" val="22876943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Title 1"/>
          <p:cNvSpPr>
            <a:spLocks noGrp="1"/>
          </p:cNvSpPr>
          <p:nvPr>
            <p:ph type="title"/>
          </p:nvPr>
        </p:nvSpPr>
        <p:spPr/>
        <p:txBody>
          <a:bodyPr/>
          <a:lstStyle/>
          <a:p>
            <a:r>
              <a:rPr lang="en-US" b="1" dirty="0">
                <a:latin typeface="Calibri" charset="0"/>
                <a:ea typeface="ＭＳ Ｐゴシック" charset="0"/>
                <a:cs typeface="ＭＳ Ｐゴシック" charset="0"/>
              </a:rPr>
              <a:t>Global Default Rates:  1981-2024</a:t>
            </a:r>
          </a:p>
        </p:txBody>
      </p:sp>
      <p:sp>
        <p:nvSpPr>
          <p:cNvPr id="58371" name="Slide Number Placeholder 4"/>
          <p:cNvSpPr>
            <a:spLocks noGrp="1"/>
          </p:cNvSpPr>
          <p:nvPr>
            <p:ph type="sldNum"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B08B1A65-7F21-664C-9454-99C7F1A85241}" type="slidenum">
              <a:rPr lang="en-US" sz="800">
                <a:latin typeface="Calibri" charset="0"/>
              </a:rPr>
              <a:pPr eaLnBrk="1" hangingPunct="1"/>
              <a:t>31</a:t>
            </a:fld>
            <a:endParaRPr lang="en-US" sz="800">
              <a:latin typeface="Calibri" charset="0"/>
            </a:endParaRPr>
          </a:p>
        </p:txBody>
      </p:sp>
      <p:sp>
        <p:nvSpPr>
          <p:cNvPr id="4" name="Footer Placeholder 3"/>
          <p:cNvSpPr>
            <a:spLocks noGrp="1"/>
          </p:cNvSpPr>
          <p:nvPr>
            <p:ph type="ftr" sz="quarter" idx="11"/>
          </p:nvPr>
        </p:nvSpPr>
        <p:spPr/>
        <p:txBody>
          <a:bodyPr/>
          <a:lstStyle/>
          <a:p>
            <a:pPr>
              <a:defRPr/>
            </a:pPr>
            <a:r>
              <a:rPr lang="en-US"/>
              <a:t>Interest Rate and Credit Risks</a:t>
            </a:r>
            <a:endParaRPr lang="en-US" dirty="0"/>
          </a:p>
        </p:txBody>
      </p:sp>
      <p:sp>
        <p:nvSpPr>
          <p:cNvPr id="10" name="TextBox 9">
            <a:extLst>
              <a:ext uri="{FF2B5EF4-FFF2-40B4-BE49-F238E27FC236}">
                <a16:creationId xmlns:a16="http://schemas.microsoft.com/office/drawing/2014/main" id="{D87B12F4-1100-B34A-8D9E-1B1624EAFD61}"/>
              </a:ext>
            </a:extLst>
          </p:cNvPr>
          <p:cNvSpPr txBox="1"/>
          <p:nvPr/>
        </p:nvSpPr>
        <p:spPr>
          <a:xfrm>
            <a:off x="2286000" y="6130037"/>
            <a:ext cx="4423006" cy="230832"/>
          </a:xfrm>
          <a:prstGeom prst="rect">
            <a:avLst/>
          </a:prstGeom>
          <a:noFill/>
        </p:spPr>
        <p:txBody>
          <a:bodyPr wrap="none" rtlCol="0">
            <a:spAutoFit/>
          </a:bodyPr>
          <a:lstStyle/>
          <a:p>
            <a:pPr lvl="0"/>
            <a:r>
              <a:rPr lang="en-US" sz="900" dirty="0">
                <a:solidFill>
                  <a:srgbClr val="000000"/>
                </a:solidFill>
              </a:rPr>
              <a:t>Source:  S&amp;P 2024 Annual Global Corporate Default Study And Rating Transitions </a:t>
            </a:r>
          </a:p>
        </p:txBody>
      </p:sp>
      <p:pic>
        <p:nvPicPr>
          <p:cNvPr id="3" name="Picture 2" descr="A graph of a graph of a number of years&#10;&#10;AI-generated content may be incorrect.">
            <a:extLst>
              <a:ext uri="{FF2B5EF4-FFF2-40B4-BE49-F238E27FC236}">
                <a16:creationId xmlns:a16="http://schemas.microsoft.com/office/drawing/2014/main" id="{E4B59A56-1360-EBFE-36B2-81E5C5139A3D}"/>
              </a:ext>
            </a:extLst>
          </p:cNvPr>
          <p:cNvPicPr>
            <a:picLocks noChangeAspect="1"/>
          </p:cNvPicPr>
          <p:nvPr/>
        </p:nvPicPr>
        <p:blipFill>
          <a:blip r:embed="rId2"/>
          <a:stretch>
            <a:fillRect/>
          </a:stretch>
        </p:blipFill>
        <p:spPr>
          <a:xfrm>
            <a:off x="384048" y="497131"/>
            <a:ext cx="8458200" cy="5446469"/>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F6B276B-CCFA-F946-81A9-EEFE87B5F35E}"/>
              </a:ext>
            </a:extLst>
          </p:cNvPr>
          <p:cNvSpPr>
            <a:spLocks noGrp="1"/>
          </p:cNvSpPr>
          <p:nvPr>
            <p:ph type="title"/>
          </p:nvPr>
        </p:nvSpPr>
        <p:spPr/>
        <p:txBody>
          <a:bodyPr/>
          <a:lstStyle/>
          <a:p>
            <a:r>
              <a:rPr lang="en-US" dirty="0"/>
              <a:t>Corporate Spreads: 1996-2025</a:t>
            </a:r>
          </a:p>
        </p:txBody>
      </p:sp>
      <p:sp>
        <p:nvSpPr>
          <p:cNvPr id="4" name="Slide Number Placeholder 3">
            <a:extLst>
              <a:ext uri="{FF2B5EF4-FFF2-40B4-BE49-F238E27FC236}">
                <a16:creationId xmlns:a16="http://schemas.microsoft.com/office/drawing/2014/main" id="{2A94230B-8AE5-9B45-9991-37A6BEA7AEFA}"/>
              </a:ext>
            </a:extLst>
          </p:cNvPr>
          <p:cNvSpPr>
            <a:spLocks noGrp="1"/>
          </p:cNvSpPr>
          <p:nvPr>
            <p:ph type="sldNum" sz="quarter" idx="10"/>
          </p:nvPr>
        </p:nvSpPr>
        <p:spPr/>
        <p:txBody>
          <a:bodyPr/>
          <a:lstStyle/>
          <a:p>
            <a:fld id="{7B3E355C-57B9-BC4B-95D8-406A1F834537}" type="slidenum">
              <a:rPr lang="en-US" altLang="en-US" smtClean="0"/>
              <a:pPr/>
              <a:t>32</a:t>
            </a:fld>
            <a:endParaRPr lang="en-US" altLang="en-US" dirty="0"/>
          </a:p>
        </p:txBody>
      </p:sp>
      <p:sp>
        <p:nvSpPr>
          <p:cNvPr id="5" name="Footer Placeholder 4">
            <a:extLst>
              <a:ext uri="{FF2B5EF4-FFF2-40B4-BE49-F238E27FC236}">
                <a16:creationId xmlns:a16="http://schemas.microsoft.com/office/drawing/2014/main" id="{AEAA1FB5-595B-974F-A787-C0A41CFCEFE5}"/>
              </a:ext>
            </a:extLst>
          </p:cNvPr>
          <p:cNvSpPr>
            <a:spLocks noGrp="1"/>
          </p:cNvSpPr>
          <p:nvPr>
            <p:ph type="ftr" sz="quarter" idx="11"/>
          </p:nvPr>
        </p:nvSpPr>
        <p:spPr/>
        <p:txBody>
          <a:bodyPr/>
          <a:lstStyle/>
          <a:p>
            <a:pPr>
              <a:defRPr/>
            </a:pPr>
            <a:r>
              <a:rPr lang="en-US"/>
              <a:t>Interest Rate and Credit Risks</a:t>
            </a:r>
            <a:endParaRPr lang="en-US" dirty="0"/>
          </a:p>
        </p:txBody>
      </p:sp>
      <p:pic>
        <p:nvPicPr>
          <p:cNvPr id="8" name="FRED Graph Chart" descr="FRED Graph">
            <a:hlinkClick r:id="rId2" tooltip="View this chart in your browser. "/>
            <a:extLst>
              <a:ext uri="{FF2B5EF4-FFF2-40B4-BE49-F238E27FC236}">
                <a16:creationId xmlns:a16="http://schemas.microsoft.com/office/drawing/2014/main" id="{271C13BE-CCC4-DDED-2F9E-1AAECB8B9EB0}"/>
              </a:ext>
            </a:extLst>
          </p:cNvPr>
          <p:cNvPicPr>
            <a:picLocks noChangeAspect="1"/>
          </p:cNvPicPr>
          <p:nvPr/>
        </p:nvPicPr>
        <p:blipFill>
          <a:blip r:embed="rId3"/>
          <a:stretch>
            <a:fillRect/>
          </a:stretch>
        </p:blipFill>
        <p:spPr>
          <a:xfrm>
            <a:off x="384048" y="609600"/>
            <a:ext cx="8458200" cy="5638800"/>
          </a:xfrm>
          <a:prstGeom prst="rect">
            <a:avLst/>
          </a:prstGeom>
        </p:spPr>
      </p:pic>
    </p:spTree>
    <p:extLst>
      <p:ext uri="{BB962C8B-B14F-4D97-AF65-F5344CB8AC3E}">
        <p14:creationId xmlns:p14="http://schemas.microsoft.com/office/powerpoint/2010/main" val="8892297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latin typeface="Calibri" charset="0"/>
                <a:ea typeface="ＭＳ Ｐゴシック" charset="0"/>
                <a:cs typeface="ＭＳ Ｐゴシック" charset="0"/>
              </a:rPr>
              <a:t> Corporate Spreads (9/22/20): Brink’s 5 ½  maturing on 7/15/25</a:t>
            </a:r>
            <a:endParaRPr lang="en-US" dirty="0"/>
          </a:p>
        </p:txBody>
      </p:sp>
      <p:sp>
        <p:nvSpPr>
          <p:cNvPr id="4" name="Slide Number Placeholder 3"/>
          <p:cNvSpPr>
            <a:spLocks noGrp="1"/>
          </p:cNvSpPr>
          <p:nvPr>
            <p:ph type="sldNum" sz="quarter" idx="10"/>
          </p:nvPr>
        </p:nvSpPr>
        <p:spPr/>
        <p:txBody>
          <a:bodyPr/>
          <a:lstStyle/>
          <a:p>
            <a:fld id="{7B3E355C-57B9-BC4B-95D8-406A1F834537}" type="slidenum">
              <a:rPr lang="en-US" altLang="en-US" smtClean="0"/>
              <a:pPr/>
              <a:t>33</a:t>
            </a:fld>
            <a:endParaRPr lang="en-US" altLang="en-US" dirty="0"/>
          </a:p>
        </p:txBody>
      </p:sp>
      <p:sp>
        <p:nvSpPr>
          <p:cNvPr id="5" name="Footer Placeholder 4"/>
          <p:cNvSpPr>
            <a:spLocks noGrp="1"/>
          </p:cNvSpPr>
          <p:nvPr>
            <p:ph type="ftr" sz="quarter" idx="11"/>
          </p:nvPr>
        </p:nvSpPr>
        <p:spPr/>
        <p:txBody>
          <a:bodyPr/>
          <a:lstStyle/>
          <a:p>
            <a:pPr>
              <a:defRPr/>
            </a:pPr>
            <a:r>
              <a:rPr lang="en-US"/>
              <a:t>Interest Rate and Credit Risks</a:t>
            </a:r>
            <a:endParaRPr lang="en-US" dirty="0"/>
          </a:p>
        </p:txBody>
      </p:sp>
      <p:pic>
        <p:nvPicPr>
          <p:cNvPr id="8" name="Content Placeholder 7">
            <a:extLst>
              <a:ext uri="{FF2B5EF4-FFF2-40B4-BE49-F238E27FC236}">
                <a16:creationId xmlns:a16="http://schemas.microsoft.com/office/drawing/2014/main" id="{267C3798-DC48-BB43-8582-634EE9146856}"/>
              </a:ext>
            </a:extLst>
          </p:cNvPr>
          <p:cNvPicPr>
            <a:picLocks noGrp="1" noChangeAspect="1"/>
          </p:cNvPicPr>
          <p:nvPr>
            <p:ph idx="1"/>
          </p:nvPr>
        </p:nvPicPr>
        <p:blipFill>
          <a:blip r:embed="rId2"/>
          <a:stretch>
            <a:fillRect/>
          </a:stretch>
        </p:blipFill>
        <p:spPr>
          <a:xfrm>
            <a:off x="384048" y="609600"/>
            <a:ext cx="8458200" cy="5715000"/>
          </a:xfrm>
        </p:spPr>
      </p:pic>
    </p:spTree>
    <p:extLst>
      <p:ext uri="{BB962C8B-B14F-4D97-AF65-F5344CB8AC3E}">
        <p14:creationId xmlns:p14="http://schemas.microsoft.com/office/powerpoint/2010/main" val="248642319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latin typeface="Calibri" charset="0"/>
                <a:ea typeface="ＭＳ Ｐゴシック" charset="0"/>
                <a:cs typeface="ＭＳ Ｐゴシック" charset="0"/>
              </a:rPr>
              <a:t> Corporate Spreads (9/22/20): Brink’s 5 ½  maturing on 7/15/25</a:t>
            </a:r>
            <a:endParaRPr lang="en-US" dirty="0"/>
          </a:p>
        </p:txBody>
      </p:sp>
      <p:sp>
        <p:nvSpPr>
          <p:cNvPr id="4" name="Slide Number Placeholder 3"/>
          <p:cNvSpPr>
            <a:spLocks noGrp="1"/>
          </p:cNvSpPr>
          <p:nvPr>
            <p:ph type="sldNum" sz="quarter" idx="10"/>
          </p:nvPr>
        </p:nvSpPr>
        <p:spPr/>
        <p:txBody>
          <a:bodyPr/>
          <a:lstStyle/>
          <a:p>
            <a:fld id="{7B3E355C-57B9-BC4B-95D8-406A1F834537}" type="slidenum">
              <a:rPr lang="en-US" altLang="en-US" smtClean="0"/>
              <a:pPr/>
              <a:t>34</a:t>
            </a:fld>
            <a:endParaRPr lang="en-US" altLang="en-US" dirty="0"/>
          </a:p>
        </p:txBody>
      </p:sp>
      <p:sp>
        <p:nvSpPr>
          <p:cNvPr id="5" name="Footer Placeholder 4"/>
          <p:cNvSpPr>
            <a:spLocks noGrp="1"/>
          </p:cNvSpPr>
          <p:nvPr>
            <p:ph type="ftr" sz="quarter" idx="11"/>
          </p:nvPr>
        </p:nvSpPr>
        <p:spPr/>
        <p:txBody>
          <a:bodyPr/>
          <a:lstStyle/>
          <a:p>
            <a:pPr>
              <a:defRPr/>
            </a:pPr>
            <a:r>
              <a:rPr lang="en-US"/>
              <a:t>Interest Rate and Credit Risks</a:t>
            </a:r>
            <a:endParaRPr lang="en-US" dirty="0"/>
          </a:p>
        </p:txBody>
      </p:sp>
      <p:pic>
        <p:nvPicPr>
          <p:cNvPr id="6" name="Picture 5">
            <a:extLst>
              <a:ext uri="{FF2B5EF4-FFF2-40B4-BE49-F238E27FC236}">
                <a16:creationId xmlns:a16="http://schemas.microsoft.com/office/drawing/2014/main" id="{D4979465-952F-6040-B6B5-115453A0B67C}"/>
              </a:ext>
            </a:extLst>
          </p:cNvPr>
          <p:cNvPicPr>
            <a:picLocks noChangeAspect="1"/>
          </p:cNvPicPr>
          <p:nvPr/>
        </p:nvPicPr>
        <p:blipFill>
          <a:blip r:embed="rId3"/>
          <a:stretch>
            <a:fillRect/>
          </a:stretch>
        </p:blipFill>
        <p:spPr>
          <a:xfrm>
            <a:off x="384048" y="533400"/>
            <a:ext cx="8458200" cy="5791199"/>
          </a:xfrm>
          <a:prstGeom prst="rect">
            <a:avLst/>
          </a:prstGeom>
        </p:spPr>
      </p:pic>
    </p:spTree>
    <p:extLst>
      <p:ext uri="{BB962C8B-B14F-4D97-AF65-F5344CB8AC3E}">
        <p14:creationId xmlns:p14="http://schemas.microsoft.com/office/powerpoint/2010/main" val="25212384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4" name="Rectangle 3"/>
          <p:cNvSpPr>
            <a:spLocks noGrp="1" noChangeArrowheads="1"/>
          </p:cNvSpPr>
          <p:nvPr>
            <p:ph idx="1"/>
          </p:nvPr>
        </p:nvSpPr>
        <p:spPr/>
        <p:txBody>
          <a:bodyPr/>
          <a:lstStyle/>
          <a:p>
            <a:pPr eaLnBrk="1" hangingPunct="1">
              <a:lnSpc>
                <a:spcPct val="80000"/>
              </a:lnSpc>
              <a:buFontTx/>
              <a:buNone/>
            </a:pPr>
            <a:r>
              <a:rPr lang="en-US" sz="3600" dirty="0">
                <a:latin typeface="Calibri" charset="0"/>
                <a:ea typeface="ＭＳ Ｐゴシック" charset="0"/>
                <a:cs typeface="ＭＳ Ｐゴシック" charset="0"/>
              </a:rPr>
              <a:t> </a:t>
            </a:r>
          </a:p>
        </p:txBody>
      </p:sp>
      <p:sp>
        <p:nvSpPr>
          <p:cNvPr id="66563" name="Rectangle 2"/>
          <p:cNvSpPr>
            <a:spLocks noGrp="1" noChangeArrowheads="1"/>
          </p:cNvSpPr>
          <p:nvPr>
            <p:ph type="title"/>
          </p:nvPr>
        </p:nvSpPr>
        <p:spPr/>
        <p:txBody>
          <a:bodyPr/>
          <a:lstStyle/>
          <a:p>
            <a:pPr eaLnBrk="1" hangingPunct="1"/>
            <a:r>
              <a:rPr lang="en-US" b="1" dirty="0">
                <a:latin typeface="Calibri" charset="0"/>
                <a:ea typeface="ＭＳ Ｐゴシック" charset="0"/>
                <a:cs typeface="ＭＳ Ｐゴシック" charset="0"/>
              </a:rPr>
              <a:t>Debt Risk Premiums</a:t>
            </a:r>
            <a:endParaRPr lang="en-US" dirty="0">
              <a:latin typeface="Calibri" charset="0"/>
              <a:ea typeface="ＭＳ Ｐゴシック" charset="0"/>
              <a:cs typeface="ＭＳ Ｐゴシック" charset="0"/>
            </a:endParaRPr>
          </a:p>
        </p:txBody>
      </p:sp>
      <p:sp>
        <p:nvSpPr>
          <p:cNvPr id="66562" name="Slide Number Placeholder 4"/>
          <p:cNvSpPr>
            <a:spLocks noGrp="1"/>
          </p:cNvSpPr>
          <p:nvPr>
            <p:ph type="sldNum"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09B95EAB-3568-A74E-98E4-8E6A0C3FEC5F}" type="slidenum">
              <a:rPr lang="en-US" sz="800">
                <a:latin typeface="Calibri" charset="0"/>
              </a:rPr>
              <a:pPr eaLnBrk="1" hangingPunct="1"/>
              <a:t>35</a:t>
            </a:fld>
            <a:endParaRPr lang="en-US" sz="800">
              <a:latin typeface="Calibri" charset="0"/>
            </a:endParaRPr>
          </a:p>
        </p:txBody>
      </p:sp>
      <p:sp>
        <p:nvSpPr>
          <p:cNvPr id="66565" name="Rectangle 7"/>
          <p:cNvSpPr>
            <a:spLocks noChangeArrowheads="1"/>
          </p:cNvSpPr>
          <p:nvPr/>
        </p:nvSpPr>
        <p:spPr bwMode="auto">
          <a:xfrm>
            <a:off x="3429000" y="1447800"/>
            <a:ext cx="1066800" cy="3962400"/>
          </a:xfrm>
          <a:prstGeom prst="rect">
            <a:avLst/>
          </a:prstGeom>
          <a:solidFill>
            <a:srgbClr val="FF0502"/>
          </a:solidFill>
          <a:ln w="28575">
            <a:solidFill>
              <a:schemeClr val="tx1"/>
            </a:solidFill>
            <a:miter lim="800000"/>
            <a:headEnd/>
            <a:tailEnd/>
          </a:ln>
        </p:spPr>
        <p:txBody>
          <a:bodyPr wrap="none" anchor="ctr"/>
          <a:lstStyle/>
          <a:p>
            <a:endParaRPr lang="en-US">
              <a:latin typeface="Calibri" charset="0"/>
            </a:endParaRPr>
          </a:p>
        </p:txBody>
      </p:sp>
      <p:sp>
        <p:nvSpPr>
          <p:cNvPr id="66566" name="AutoShape 8"/>
          <p:cNvSpPr>
            <a:spLocks/>
          </p:cNvSpPr>
          <p:nvPr/>
        </p:nvSpPr>
        <p:spPr bwMode="auto">
          <a:xfrm>
            <a:off x="4572000" y="3352800"/>
            <a:ext cx="838200" cy="1981200"/>
          </a:xfrm>
          <a:prstGeom prst="rightBrace">
            <a:avLst>
              <a:gd name="adj1" fmla="val 19697"/>
              <a:gd name="adj2" fmla="val 50000"/>
            </a:avLst>
          </a:pr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latin typeface="Calibri" charset="0"/>
            </a:endParaRPr>
          </a:p>
        </p:txBody>
      </p:sp>
      <p:sp>
        <p:nvSpPr>
          <p:cNvPr id="66567" name="AutoShape 9"/>
          <p:cNvSpPr>
            <a:spLocks/>
          </p:cNvSpPr>
          <p:nvPr/>
        </p:nvSpPr>
        <p:spPr bwMode="auto">
          <a:xfrm>
            <a:off x="4572000" y="1447800"/>
            <a:ext cx="457200" cy="609600"/>
          </a:xfrm>
          <a:prstGeom prst="rightBrace">
            <a:avLst>
              <a:gd name="adj1" fmla="val 11111"/>
              <a:gd name="adj2" fmla="val 50000"/>
            </a:avLst>
          </a:pr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latin typeface="Calibri" charset="0"/>
            </a:endParaRPr>
          </a:p>
        </p:txBody>
      </p:sp>
      <p:sp>
        <p:nvSpPr>
          <p:cNvPr id="66568" name="AutoShape 10"/>
          <p:cNvSpPr>
            <a:spLocks/>
          </p:cNvSpPr>
          <p:nvPr/>
        </p:nvSpPr>
        <p:spPr bwMode="auto">
          <a:xfrm>
            <a:off x="2286000" y="1524000"/>
            <a:ext cx="1066800" cy="3886200"/>
          </a:xfrm>
          <a:prstGeom prst="leftBrace">
            <a:avLst>
              <a:gd name="adj1" fmla="val 30357"/>
              <a:gd name="adj2" fmla="val 50000"/>
            </a:avLst>
          </a:pr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latin typeface="Calibri" charset="0"/>
            </a:endParaRPr>
          </a:p>
        </p:txBody>
      </p:sp>
      <p:sp>
        <p:nvSpPr>
          <p:cNvPr id="66569" name="AutoShape 11"/>
          <p:cNvSpPr>
            <a:spLocks/>
          </p:cNvSpPr>
          <p:nvPr/>
        </p:nvSpPr>
        <p:spPr bwMode="auto">
          <a:xfrm>
            <a:off x="4572000" y="2057400"/>
            <a:ext cx="381000" cy="1295400"/>
          </a:xfrm>
          <a:prstGeom prst="rightBrace">
            <a:avLst>
              <a:gd name="adj1" fmla="val 28333"/>
              <a:gd name="adj2" fmla="val 50000"/>
            </a:avLst>
          </a:pr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latin typeface="Calibri" charset="0"/>
            </a:endParaRPr>
          </a:p>
        </p:txBody>
      </p:sp>
      <p:sp>
        <p:nvSpPr>
          <p:cNvPr id="66570" name="Text Box 13"/>
          <p:cNvSpPr txBox="1">
            <a:spLocks noChangeArrowheads="1"/>
          </p:cNvSpPr>
          <p:nvPr/>
        </p:nvSpPr>
        <p:spPr bwMode="auto">
          <a:xfrm>
            <a:off x="228600" y="2895600"/>
            <a:ext cx="2260600" cy="6413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dirty="0">
                <a:latin typeface="Calibri" charset="0"/>
              </a:rPr>
              <a:t>Promised/Quoted/</a:t>
            </a:r>
          </a:p>
          <a:p>
            <a:pPr eaLnBrk="1" hangingPunct="1"/>
            <a:r>
              <a:rPr lang="en-US" sz="1800" b="1" dirty="0">
                <a:latin typeface="Calibri" charset="0"/>
              </a:rPr>
              <a:t>Stated Interest</a:t>
            </a:r>
          </a:p>
        </p:txBody>
      </p:sp>
      <p:sp>
        <p:nvSpPr>
          <p:cNvPr id="66571" name="Text Box 14"/>
          <p:cNvSpPr txBox="1">
            <a:spLocks noChangeArrowheads="1"/>
          </p:cNvSpPr>
          <p:nvPr/>
        </p:nvSpPr>
        <p:spPr bwMode="auto">
          <a:xfrm>
            <a:off x="5410200" y="4205288"/>
            <a:ext cx="2260600" cy="3667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latin typeface="Calibri" charset="0"/>
              </a:rPr>
              <a:t>Time Premium</a:t>
            </a:r>
          </a:p>
        </p:txBody>
      </p:sp>
      <p:sp>
        <p:nvSpPr>
          <p:cNvPr id="66572" name="Text Box 15"/>
          <p:cNvSpPr txBox="1">
            <a:spLocks noChangeArrowheads="1"/>
          </p:cNvSpPr>
          <p:nvPr/>
        </p:nvSpPr>
        <p:spPr bwMode="auto">
          <a:xfrm>
            <a:off x="5035296" y="1519104"/>
            <a:ext cx="3962400" cy="366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latin typeface="Calibri" charset="0"/>
              </a:rPr>
              <a:t>Contract/Risk/Liquidity Premiums</a:t>
            </a:r>
          </a:p>
        </p:txBody>
      </p:sp>
      <p:sp>
        <p:nvSpPr>
          <p:cNvPr id="66573" name="Text Box 16"/>
          <p:cNvSpPr txBox="1">
            <a:spLocks noChangeArrowheads="1"/>
          </p:cNvSpPr>
          <p:nvPr/>
        </p:nvSpPr>
        <p:spPr bwMode="auto">
          <a:xfrm>
            <a:off x="5105400" y="2514600"/>
            <a:ext cx="3124200" cy="366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latin typeface="Calibri" charset="0"/>
              </a:rPr>
              <a:t>Credit/Default Premium</a:t>
            </a:r>
          </a:p>
        </p:txBody>
      </p:sp>
      <p:sp>
        <p:nvSpPr>
          <p:cNvPr id="66574" name="Line 17"/>
          <p:cNvSpPr>
            <a:spLocks noChangeShapeType="1"/>
          </p:cNvSpPr>
          <p:nvPr/>
        </p:nvSpPr>
        <p:spPr bwMode="auto">
          <a:xfrm>
            <a:off x="3429000" y="3429000"/>
            <a:ext cx="1066800" cy="0"/>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66575" name="Line 18"/>
          <p:cNvSpPr>
            <a:spLocks noChangeShapeType="1"/>
          </p:cNvSpPr>
          <p:nvPr/>
        </p:nvSpPr>
        <p:spPr bwMode="auto">
          <a:xfrm flipH="1">
            <a:off x="3429000" y="2057400"/>
            <a:ext cx="1066800" cy="0"/>
          </a:xfrm>
          <a:prstGeom prst="line">
            <a:avLst/>
          </a:prstGeom>
          <a:noFill/>
          <a:ln w="2540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66576" name="Rectangle 20"/>
          <p:cNvSpPr>
            <a:spLocks noChangeArrowheads="1"/>
          </p:cNvSpPr>
          <p:nvPr/>
        </p:nvSpPr>
        <p:spPr bwMode="auto">
          <a:xfrm>
            <a:off x="3429000" y="2057400"/>
            <a:ext cx="1066800" cy="1371600"/>
          </a:xfrm>
          <a:prstGeom prst="rect">
            <a:avLst/>
          </a:prstGeom>
          <a:solidFill>
            <a:srgbClr val="FFEF06"/>
          </a:solidFill>
          <a:ln w="9525">
            <a:solidFill>
              <a:schemeClr val="tx1"/>
            </a:solidFill>
            <a:miter lim="800000"/>
            <a:headEnd/>
            <a:tailEnd/>
          </a:ln>
        </p:spPr>
        <p:txBody>
          <a:bodyPr wrap="none" anchor="ctr"/>
          <a:lstStyle/>
          <a:p>
            <a:endParaRPr lang="en-US">
              <a:latin typeface="Calibri" charset="0"/>
            </a:endParaRPr>
          </a:p>
        </p:txBody>
      </p:sp>
      <p:sp>
        <p:nvSpPr>
          <p:cNvPr id="66577" name="Rectangle 21"/>
          <p:cNvSpPr>
            <a:spLocks noChangeArrowheads="1"/>
          </p:cNvSpPr>
          <p:nvPr/>
        </p:nvSpPr>
        <p:spPr bwMode="auto">
          <a:xfrm>
            <a:off x="3429000" y="1447800"/>
            <a:ext cx="1066800" cy="609600"/>
          </a:xfrm>
          <a:prstGeom prst="rect">
            <a:avLst/>
          </a:prstGeom>
          <a:solidFill>
            <a:srgbClr val="A3FBF9"/>
          </a:solidFill>
          <a:ln w="9525">
            <a:solidFill>
              <a:schemeClr val="tx1"/>
            </a:solidFill>
            <a:miter lim="800000"/>
            <a:headEnd/>
            <a:tailEnd/>
          </a:ln>
        </p:spPr>
        <p:txBody>
          <a:bodyPr wrap="none" anchor="ctr"/>
          <a:lstStyle/>
          <a:p>
            <a:endParaRPr lang="en-US">
              <a:latin typeface="Calibri" charset="0"/>
            </a:endParaRPr>
          </a:p>
        </p:txBody>
      </p:sp>
      <p:sp>
        <p:nvSpPr>
          <p:cNvPr id="2" name="Footer Placeholder 1"/>
          <p:cNvSpPr>
            <a:spLocks noGrp="1"/>
          </p:cNvSpPr>
          <p:nvPr>
            <p:ph type="ftr" sz="quarter" idx="11"/>
          </p:nvPr>
        </p:nvSpPr>
        <p:spPr/>
        <p:txBody>
          <a:bodyPr/>
          <a:lstStyle/>
          <a:p>
            <a:pPr>
              <a:defRPr/>
            </a:pPr>
            <a:r>
              <a:rPr lang="en-US"/>
              <a:t>Interest Rate and Credit Risks</a:t>
            </a:r>
            <a:endParaRPr lang="en-US"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2" name="Rectangle 3"/>
          <p:cNvSpPr>
            <a:spLocks noGrp="1" noChangeArrowheads="1"/>
          </p:cNvSpPr>
          <p:nvPr>
            <p:ph idx="1"/>
          </p:nvPr>
        </p:nvSpPr>
        <p:spPr/>
        <p:txBody>
          <a:bodyPr/>
          <a:lstStyle/>
          <a:p>
            <a:pPr eaLnBrk="1" hangingPunct="1"/>
            <a:r>
              <a:rPr lang="en-US" sz="2400" dirty="0">
                <a:latin typeface="Calibri" charset="0"/>
                <a:ea typeface="ＭＳ Ｐゴシック" charset="0"/>
                <a:cs typeface="ＭＳ Ｐゴシック" charset="0"/>
              </a:rPr>
              <a:t>When future CFs are uncertain, the CFs in the NPV formula are the </a:t>
            </a:r>
            <a:r>
              <a:rPr lang="en-US" sz="2400" i="1" dirty="0">
                <a:latin typeface="Calibri" charset="0"/>
                <a:ea typeface="ＭＳ Ｐゴシック" charset="0"/>
                <a:cs typeface="ＭＳ Ｐゴシック" charset="0"/>
              </a:rPr>
              <a:t>expected values </a:t>
            </a:r>
            <a:r>
              <a:rPr lang="en-US" sz="2400" dirty="0">
                <a:latin typeface="Calibri" charset="0"/>
                <a:ea typeface="ＭＳ Ｐゴシック" charset="0"/>
                <a:cs typeface="ＭＳ Ｐゴシック" charset="0"/>
              </a:rPr>
              <a:t>of the future CFs, </a:t>
            </a:r>
            <a:r>
              <a:rPr lang="en-US" sz="2400" i="1" dirty="0">
                <a:latin typeface="Calibri" charset="0"/>
                <a:ea typeface="ＭＳ Ｐゴシック" charset="0"/>
                <a:cs typeface="ＭＳ Ｐゴシック" charset="0"/>
              </a:rPr>
              <a:t>E(CFs).</a:t>
            </a:r>
            <a:endParaRPr lang="en-US" sz="2400" dirty="0">
              <a:latin typeface="Calibri" charset="0"/>
              <a:ea typeface="ＭＳ Ｐゴシック" charset="0"/>
              <a:cs typeface="ＭＳ Ｐゴシック" charset="0"/>
            </a:endParaRPr>
          </a:p>
          <a:p>
            <a:pPr eaLnBrk="1" hangingPunct="1"/>
            <a:r>
              <a:rPr lang="en-US" sz="2400" dirty="0">
                <a:latin typeface="Calibri" charset="0"/>
                <a:ea typeface="ＭＳ Ｐゴシック" charset="0"/>
                <a:cs typeface="ＭＳ Ｐゴシック" charset="0"/>
              </a:rPr>
              <a:t>Once the </a:t>
            </a:r>
            <a:r>
              <a:rPr lang="en-US" sz="2400" i="1" dirty="0">
                <a:latin typeface="Calibri" charset="0"/>
                <a:ea typeface="ＭＳ Ｐゴシック" charset="0"/>
                <a:cs typeface="ＭＳ Ｐゴシック" charset="0"/>
              </a:rPr>
              <a:t>E(CFs) </a:t>
            </a:r>
            <a:r>
              <a:rPr lang="en-US" sz="2400" dirty="0">
                <a:latin typeface="Calibri" charset="0"/>
                <a:ea typeface="ＭＳ Ｐゴシック" charset="0"/>
                <a:cs typeface="ＭＳ Ｐゴシック" charset="0"/>
              </a:rPr>
              <a:t>are calculated, discount them at the appropriate, expected risk-adjusted rate of return, </a:t>
            </a:r>
            <a:r>
              <a:rPr lang="en-US" sz="2400" i="1" dirty="0">
                <a:latin typeface="Calibri" charset="0"/>
                <a:ea typeface="ＭＳ Ｐゴシック" charset="0"/>
                <a:cs typeface="ＭＳ Ｐゴシック" charset="0"/>
              </a:rPr>
              <a:t>E(r)</a:t>
            </a:r>
            <a:r>
              <a:rPr lang="en-US" sz="2400" dirty="0">
                <a:latin typeface="Calibri" charset="0"/>
                <a:ea typeface="ＭＳ Ｐゴシック" charset="0"/>
                <a:cs typeface="ＭＳ Ｐゴシック" charset="0"/>
              </a:rPr>
              <a:t> to get the NPV of the investment.</a:t>
            </a:r>
          </a:p>
          <a:p>
            <a:pPr algn="ctr" eaLnBrk="1" hangingPunct="1">
              <a:buFontTx/>
              <a:buNone/>
            </a:pPr>
            <a:r>
              <a:rPr lang="en-US" sz="2400" b="1" u="sng" dirty="0">
                <a:latin typeface="Calibri" charset="0"/>
                <a:ea typeface="ＭＳ Ｐゴシック" charset="0"/>
                <a:cs typeface="ＭＳ Ｐゴシック" charset="0"/>
              </a:rPr>
              <a:t>Example</a:t>
            </a:r>
            <a:r>
              <a:rPr lang="en-US" sz="2400" dirty="0">
                <a:latin typeface="Calibri" charset="0"/>
                <a:ea typeface="ＭＳ Ｐゴシック" charset="0"/>
                <a:cs typeface="ＭＳ Ｐゴシック" charset="0"/>
              </a:rPr>
              <a:t>  </a:t>
            </a:r>
          </a:p>
          <a:p>
            <a:pPr eaLnBrk="1" hangingPunct="1"/>
            <a:r>
              <a:rPr lang="en-US" sz="2400" dirty="0">
                <a:latin typeface="Calibri" charset="0"/>
                <a:ea typeface="ＭＳ Ｐゴシック" charset="0"/>
                <a:cs typeface="ＭＳ Ｐゴシック" charset="0"/>
              </a:rPr>
              <a:t>You are offered a 1-yr project that will pay off 100,000 (30% probability), 300,000 (60% probability), or 800,000 (10% probability).  </a:t>
            </a:r>
          </a:p>
          <a:p>
            <a:pPr eaLnBrk="1" hangingPunct="1"/>
            <a:r>
              <a:rPr lang="en-US" sz="2400" dirty="0">
                <a:latin typeface="Calibri" charset="0"/>
                <a:ea typeface="ＭＳ Ｐゴシック" charset="0"/>
                <a:cs typeface="ＭＳ Ｐゴシック" charset="0"/>
              </a:rPr>
              <a:t>If the appropriate </a:t>
            </a:r>
            <a:r>
              <a:rPr lang="en-US" sz="2400" i="1" dirty="0">
                <a:latin typeface="Calibri" charset="0"/>
                <a:ea typeface="ＭＳ Ｐゴシック" charset="0"/>
                <a:cs typeface="ＭＳ Ｐゴシック" charset="0"/>
              </a:rPr>
              <a:t>E</a:t>
            </a:r>
            <a:r>
              <a:rPr lang="en-US" sz="2400" dirty="0">
                <a:latin typeface="Calibri" charset="0"/>
                <a:ea typeface="ＭＳ Ｐゴシック" charset="0"/>
                <a:cs typeface="ＭＳ Ｐゴシック" charset="0"/>
              </a:rPr>
              <a:t>(r) is 5%, what’s a fair price for the project?  </a:t>
            </a:r>
          </a:p>
          <a:p>
            <a:pPr eaLnBrk="1" hangingPunct="1"/>
            <a:r>
              <a:rPr lang="en-US" sz="2400" dirty="0">
                <a:latin typeface="Calibri" charset="0"/>
                <a:ea typeface="ＭＳ Ｐゴシック" charset="0"/>
                <a:cs typeface="ＭＳ Ｐゴシック" charset="0"/>
              </a:rPr>
              <a:t>What’</a:t>
            </a:r>
            <a:r>
              <a:rPr lang="en-US" altLang="ja-JP" sz="2400" dirty="0">
                <a:latin typeface="Calibri" charset="0"/>
                <a:ea typeface="ＭＳ Ｐゴシック" charset="0"/>
                <a:cs typeface="ＭＳ Ｐゴシック" charset="0"/>
              </a:rPr>
              <a:t>s your ROR under each scenario if you pay a fair price?</a:t>
            </a:r>
            <a:endParaRPr lang="en-US" sz="2400" dirty="0">
              <a:latin typeface="Calibri" charset="0"/>
              <a:ea typeface="ＭＳ Ｐゴシック" charset="0"/>
              <a:cs typeface="ＭＳ Ｐゴシック" charset="0"/>
            </a:endParaRPr>
          </a:p>
        </p:txBody>
      </p:sp>
      <p:sp>
        <p:nvSpPr>
          <p:cNvPr id="68611" name="Rectangle 2"/>
          <p:cNvSpPr>
            <a:spLocks noGrp="1" noChangeArrowheads="1"/>
          </p:cNvSpPr>
          <p:nvPr>
            <p:ph type="title"/>
          </p:nvPr>
        </p:nvSpPr>
        <p:spPr/>
        <p:txBody>
          <a:bodyPr/>
          <a:lstStyle/>
          <a:p>
            <a:pPr eaLnBrk="1" hangingPunct="1"/>
            <a:r>
              <a:rPr lang="en-US" b="1">
                <a:latin typeface="Calibri" charset="0"/>
                <a:ea typeface="ＭＳ Ｐゴシック" charset="0"/>
                <a:cs typeface="ＭＳ Ｐゴシック" charset="0"/>
              </a:rPr>
              <a:t>Risk and NPV Formula</a:t>
            </a:r>
          </a:p>
        </p:txBody>
      </p:sp>
      <p:sp>
        <p:nvSpPr>
          <p:cNvPr id="68610" name="Slide Number Placeholder 4"/>
          <p:cNvSpPr>
            <a:spLocks noGrp="1"/>
          </p:cNvSpPr>
          <p:nvPr>
            <p:ph type="sldNum"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794D6755-3396-A649-923F-E336DCAB7546}" type="slidenum">
              <a:rPr lang="en-US" sz="800">
                <a:latin typeface="Calibri" charset="0"/>
              </a:rPr>
              <a:pPr eaLnBrk="1" hangingPunct="1"/>
              <a:t>36</a:t>
            </a:fld>
            <a:endParaRPr lang="en-US" sz="800">
              <a:latin typeface="Calibri" charset="0"/>
            </a:endParaRPr>
          </a:p>
        </p:txBody>
      </p:sp>
      <p:sp>
        <p:nvSpPr>
          <p:cNvPr id="2" name="Footer Placeholder 1"/>
          <p:cNvSpPr>
            <a:spLocks noGrp="1"/>
          </p:cNvSpPr>
          <p:nvPr>
            <p:ph type="ftr" sz="quarter" idx="11"/>
          </p:nvPr>
        </p:nvSpPr>
        <p:spPr/>
        <p:txBody>
          <a:bodyPr/>
          <a:lstStyle/>
          <a:p>
            <a:pPr>
              <a:defRPr/>
            </a:pPr>
            <a:r>
              <a:rPr lang="en-US"/>
              <a:t>Interest Rate and Credit Risks</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86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861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861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861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861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861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0660" name="Object 2"/>
          <p:cNvGraphicFramePr>
            <a:graphicFrameLocks noGrp="1" noChangeAspect="1"/>
          </p:cNvGraphicFramePr>
          <p:nvPr>
            <p:ph idx="1"/>
            <p:extLst>
              <p:ext uri="{D42A27DB-BD31-4B8C-83A1-F6EECF244321}">
                <p14:modId xmlns:p14="http://schemas.microsoft.com/office/powerpoint/2010/main" val="375057605"/>
              </p:ext>
            </p:extLst>
          </p:nvPr>
        </p:nvGraphicFramePr>
        <p:xfrm>
          <a:off x="762000" y="1592262"/>
          <a:ext cx="7467600" cy="4503737"/>
        </p:xfrm>
        <a:graphic>
          <a:graphicData uri="http://schemas.openxmlformats.org/presentationml/2006/ole">
            <mc:AlternateContent xmlns:mc="http://schemas.openxmlformats.org/markup-compatibility/2006">
              <mc:Choice xmlns:v="urn:schemas-microsoft-com:vml" Requires="v">
                <p:oleObj name="Worksheet" r:id="rId2" imgW="4972196" imgH="3695684" progId="Excel.Sheet.8">
                  <p:embed/>
                </p:oleObj>
              </mc:Choice>
              <mc:Fallback>
                <p:oleObj name="Worksheet" r:id="rId2" imgW="4972196" imgH="3695684" progId="Excel.Sheet.8">
                  <p:embed/>
                  <p:pic>
                    <p:nvPicPr>
                      <p:cNvPr id="70660" name="Object 2"/>
                      <p:cNvPicPr>
                        <a:picLocks noGrp="1"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1592262"/>
                        <a:ext cx="7467600" cy="4503737"/>
                      </a:xfrm>
                      <a:prstGeom prst="rect">
                        <a:avLst/>
                      </a:prstGeom>
                      <a:noFill/>
                      <a:effectLst/>
                    </p:spPr>
                  </p:pic>
                </p:oleObj>
              </mc:Fallback>
            </mc:AlternateContent>
          </a:graphicData>
        </a:graphic>
      </p:graphicFrame>
      <p:sp>
        <p:nvSpPr>
          <p:cNvPr id="70659" name="Rectangle 2"/>
          <p:cNvSpPr>
            <a:spLocks noGrp="1" noChangeArrowheads="1"/>
          </p:cNvSpPr>
          <p:nvPr>
            <p:ph type="title"/>
          </p:nvPr>
        </p:nvSpPr>
        <p:spPr/>
        <p:txBody>
          <a:bodyPr/>
          <a:lstStyle/>
          <a:p>
            <a:pPr eaLnBrk="1" hangingPunct="1"/>
            <a:r>
              <a:rPr lang="en-US" b="1">
                <a:latin typeface="Calibri" charset="0"/>
                <a:ea typeface="ＭＳ Ｐゴシック" charset="0"/>
                <a:cs typeface="ＭＳ Ｐゴシック" charset="0"/>
              </a:rPr>
              <a:t>Risk and NPV Formula:  Example</a:t>
            </a:r>
          </a:p>
        </p:txBody>
      </p:sp>
      <p:sp>
        <p:nvSpPr>
          <p:cNvPr id="70658" name="Slide Number Placeholder 4"/>
          <p:cNvSpPr>
            <a:spLocks noGrp="1"/>
          </p:cNvSpPr>
          <p:nvPr>
            <p:ph type="sldNum"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7DC38963-9436-3B43-A04F-DA6C246E82B6}" type="slidenum">
              <a:rPr lang="en-US" sz="800">
                <a:latin typeface="Calibri" charset="0"/>
              </a:rPr>
              <a:pPr eaLnBrk="1" hangingPunct="1"/>
              <a:t>37</a:t>
            </a:fld>
            <a:endParaRPr lang="en-US" sz="800">
              <a:latin typeface="Calibri" charset="0"/>
            </a:endParaRPr>
          </a:p>
        </p:txBody>
      </p:sp>
      <p:sp>
        <p:nvSpPr>
          <p:cNvPr id="2" name="Footer Placeholder 1"/>
          <p:cNvSpPr>
            <a:spLocks noGrp="1"/>
          </p:cNvSpPr>
          <p:nvPr>
            <p:ph type="ftr" sz="quarter" idx="11"/>
          </p:nvPr>
        </p:nvSpPr>
        <p:spPr/>
        <p:txBody>
          <a:bodyPr/>
          <a:lstStyle/>
          <a:p>
            <a:pPr>
              <a:defRPr/>
            </a:pPr>
            <a:r>
              <a:rPr lang="en-US"/>
              <a:t>Interest Rate and Credit Risks</a:t>
            </a:r>
            <a:endParaRPr lang="en-US"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4" name="Rectangle 3"/>
          <p:cNvSpPr>
            <a:spLocks noGrp="1" noChangeArrowheads="1"/>
          </p:cNvSpPr>
          <p:nvPr>
            <p:ph idx="1"/>
          </p:nvPr>
        </p:nvSpPr>
        <p:spPr/>
        <p:txBody>
          <a:bodyPr/>
          <a:lstStyle/>
          <a:p>
            <a:pPr eaLnBrk="1" hangingPunct="1"/>
            <a:r>
              <a:rPr lang="en-US" dirty="0">
                <a:latin typeface="Calibri" charset="0"/>
                <a:ea typeface="ＭＳ Ｐゴシック" charset="0"/>
                <a:cs typeface="ＭＳ Ｐゴシック" charset="0"/>
              </a:rPr>
              <a:t>The expected value analysis can be applied to value any portion or combination of the future outcomes [</a:t>
            </a:r>
            <a:r>
              <a:rPr lang="en-US" dirty="0">
                <a:ea typeface="ＭＳ Ｐゴシック" charset="0"/>
                <a:cs typeface="ＭＳ Ｐゴシック" charset="0"/>
              </a:rPr>
              <a:t>“</a:t>
            </a:r>
            <a:r>
              <a:rPr lang="en-US" altLang="ja-JP" dirty="0">
                <a:latin typeface="Calibri" charset="0"/>
                <a:ea typeface="ＭＳ Ｐゴシック" charset="0"/>
                <a:cs typeface="ＭＳ Ｐゴシック" charset="0"/>
              </a:rPr>
              <a:t>state-contingent claims</a:t>
            </a:r>
            <a:r>
              <a:rPr lang="en-US" altLang="ja-JP" dirty="0">
                <a:ea typeface="ＭＳ Ｐゴシック" charset="0"/>
                <a:cs typeface="ＭＳ Ｐゴシック" charset="0"/>
              </a:rPr>
              <a:t>”</a:t>
            </a:r>
            <a:r>
              <a:rPr lang="en-US" altLang="ja-JP" dirty="0">
                <a:latin typeface="Calibri" charset="0"/>
                <a:ea typeface="ＭＳ Ｐゴシック" charset="0"/>
                <a:cs typeface="ＭＳ Ｐゴシック" charset="0"/>
              </a:rPr>
              <a:t>] of an investment</a:t>
            </a:r>
          </a:p>
          <a:p>
            <a:pPr eaLnBrk="1" hangingPunct="1"/>
            <a:r>
              <a:rPr lang="en-US" dirty="0">
                <a:latin typeface="Calibri" charset="0"/>
                <a:ea typeface="ＭＳ Ｐゴシック" charset="0"/>
                <a:cs typeface="ＭＳ Ｐゴシック" charset="0"/>
              </a:rPr>
              <a:t> General description of Debt and Equity</a:t>
            </a:r>
          </a:p>
          <a:p>
            <a:pPr lvl="1" eaLnBrk="1" hangingPunct="1"/>
            <a:r>
              <a:rPr lang="en-US" dirty="0">
                <a:latin typeface="Calibri" charset="0"/>
                <a:ea typeface="ＭＳ Ｐゴシック" charset="0"/>
              </a:rPr>
              <a:t>DHs: paid off first</a:t>
            </a:r>
          </a:p>
          <a:p>
            <a:pPr lvl="1" eaLnBrk="1" hangingPunct="1"/>
            <a:r>
              <a:rPr lang="en-US" dirty="0" err="1">
                <a:latin typeface="Calibri" charset="0"/>
                <a:ea typeface="ＭＳ Ｐゴシック" charset="0"/>
              </a:rPr>
              <a:t>EHs</a:t>
            </a:r>
            <a:r>
              <a:rPr lang="en-US" dirty="0">
                <a:latin typeface="Calibri" charset="0"/>
                <a:ea typeface="ＭＳ Ｐゴシック" charset="0"/>
              </a:rPr>
              <a:t> (</a:t>
            </a:r>
            <a:r>
              <a:rPr lang="en-US" dirty="0" err="1">
                <a:latin typeface="Calibri" charset="0"/>
                <a:ea typeface="ＭＳ Ｐゴシック" charset="0"/>
              </a:rPr>
              <a:t>SHs</a:t>
            </a:r>
            <a:r>
              <a:rPr lang="en-US" dirty="0">
                <a:latin typeface="Calibri" charset="0"/>
                <a:ea typeface="ＭＳ Ｐゴシック" charset="0"/>
              </a:rPr>
              <a:t>):  residual claimants after debt paid off.  </a:t>
            </a:r>
          </a:p>
          <a:p>
            <a:pPr lvl="2" eaLnBrk="1" hangingPunct="1"/>
            <a:r>
              <a:rPr lang="en-US" dirty="0">
                <a:latin typeface="Calibri" charset="0"/>
                <a:ea typeface="ＭＳ Ｐゴシック" charset="0"/>
              </a:rPr>
              <a:t>If project payoffs are insufficient to pay off DHs, </a:t>
            </a:r>
            <a:r>
              <a:rPr lang="en-US" dirty="0" err="1">
                <a:latin typeface="Calibri" charset="0"/>
                <a:ea typeface="ＭＳ Ｐゴシック" charset="0"/>
              </a:rPr>
              <a:t>SHs</a:t>
            </a:r>
            <a:r>
              <a:rPr lang="en-US" dirty="0">
                <a:latin typeface="Calibri" charset="0"/>
                <a:ea typeface="ＭＳ Ｐゴシック" charset="0"/>
              </a:rPr>
              <a:t> generally don’t have to make up the difference (non-recourse). </a:t>
            </a:r>
          </a:p>
        </p:txBody>
      </p:sp>
      <p:sp>
        <p:nvSpPr>
          <p:cNvPr id="71683" name="Rectangle 2"/>
          <p:cNvSpPr>
            <a:spLocks noGrp="1" noChangeArrowheads="1"/>
          </p:cNvSpPr>
          <p:nvPr>
            <p:ph type="title"/>
          </p:nvPr>
        </p:nvSpPr>
        <p:spPr/>
        <p:txBody>
          <a:bodyPr/>
          <a:lstStyle/>
          <a:p>
            <a:pPr eaLnBrk="1" hangingPunct="1"/>
            <a:r>
              <a:rPr lang="en-US" b="1">
                <a:latin typeface="Calibri" charset="0"/>
                <a:ea typeface="ＭＳ Ｐゴシック" charset="0"/>
                <a:cs typeface="ＭＳ Ｐゴシック" charset="0"/>
              </a:rPr>
              <a:t>Debt and Equity</a:t>
            </a:r>
          </a:p>
        </p:txBody>
      </p:sp>
      <p:sp>
        <p:nvSpPr>
          <p:cNvPr id="71682" name="Slide Number Placeholder 4"/>
          <p:cNvSpPr>
            <a:spLocks noGrp="1"/>
          </p:cNvSpPr>
          <p:nvPr>
            <p:ph type="sldNum"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4A6C46E4-5675-AF42-8091-BD6A43CF0902}" type="slidenum">
              <a:rPr lang="en-US" sz="800">
                <a:latin typeface="Calibri" charset="0"/>
              </a:rPr>
              <a:pPr eaLnBrk="1" hangingPunct="1"/>
              <a:t>38</a:t>
            </a:fld>
            <a:endParaRPr lang="en-US" sz="800">
              <a:latin typeface="Calibri" charset="0"/>
            </a:endParaRPr>
          </a:p>
        </p:txBody>
      </p:sp>
      <p:sp>
        <p:nvSpPr>
          <p:cNvPr id="2" name="Footer Placeholder 1"/>
          <p:cNvSpPr>
            <a:spLocks noGrp="1"/>
          </p:cNvSpPr>
          <p:nvPr>
            <p:ph type="ftr" sz="quarter" idx="11"/>
          </p:nvPr>
        </p:nvSpPr>
        <p:spPr/>
        <p:txBody>
          <a:bodyPr/>
          <a:lstStyle/>
          <a:p>
            <a:pPr>
              <a:defRPr/>
            </a:pPr>
            <a:r>
              <a:rPr lang="en-US"/>
              <a:t>Interest Rate and Credit Risks</a:t>
            </a:r>
            <a:endParaRPr lang="en-US"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8" name="Rectangle 3"/>
          <p:cNvSpPr>
            <a:spLocks noGrp="1" noChangeArrowheads="1"/>
          </p:cNvSpPr>
          <p:nvPr>
            <p:ph idx="1"/>
          </p:nvPr>
        </p:nvSpPr>
        <p:spPr/>
        <p:txBody>
          <a:bodyPr/>
          <a:lstStyle/>
          <a:p>
            <a:pPr eaLnBrk="1" hangingPunct="1"/>
            <a:r>
              <a:rPr lang="en-US" dirty="0">
                <a:latin typeface="Calibri" charset="0"/>
                <a:ea typeface="ＭＳ Ｐゴシック" charset="0"/>
                <a:cs typeface="ＭＳ Ｐゴシック" charset="0"/>
              </a:rPr>
              <a:t>You want to buy a building today that you believe will be worth $501,429 (70%) or $300,000 (30%) in one year.  The </a:t>
            </a:r>
            <a:r>
              <a:rPr lang="en-US" i="1" dirty="0">
                <a:latin typeface="Calibri" charset="0"/>
                <a:ea typeface="ＭＳ Ｐゴシック" charset="0"/>
                <a:cs typeface="ＭＳ Ｐゴシック" charset="0"/>
              </a:rPr>
              <a:t>E</a:t>
            </a:r>
            <a:r>
              <a:rPr lang="en-US" dirty="0">
                <a:latin typeface="Calibri" charset="0"/>
                <a:ea typeface="ＭＳ Ｐゴシック" charset="0"/>
                <a:cs typeface="ＭＳ Ｐゴシック" charset="0"/>
              </a:rPr>
              <a:t>(r) is 5%.  Unfortunately, you only have $100,000 and will have to borrow the difference from a bank.  Assume that any </a:t>
            </a:r>
            <a:r>
              <a:rPr lang="en-US">
                <a:latin typeface="Calibri" charset="0"/>
                <a:ea typeface="ＭＳ Ｐゴシック" charset="0"/>
                <a:cs typeface="ＭＳ Ｐゴシック" charset="0"/>
              </a:rPr>
              <a:t>borrowing is </a:t>
            </a:r>
            <a:r>
              <a:rPr lang="en-US" dirty="0">
                <a:latin typeface="Calibri" charset="0"/>
                <a:ea typeface="ＭＳ Ｐゴシック" charset="0"/>
                <a:cs typeface="ＭＳ Ｐゴシック" charset="0"/>
              </a:rPr>
              <a:t>non-recourse to the borrower.</a:t>
            </a:r>
          </a:p>
          <a:p>
            <a:pPr lvl="1" eaLnBrk="1" hangingPunct="1"/>
            <a:r>
              <a:rPr lang="en-US" dirty="0">
                <a:latin typeface="Calibri" charset="0"/>
                <a:ea typeface="ＭＳ Ｐゴシック" charset="0"/>
              </a:rPr>
              <a:t>What’s the PV of the building?</a:t>
            </a:r>
          </a:p>
          <a:p>
            <a:pPr lvl="1" eaLnBrk="1" hangingPunct="1"/>
            <a:r>
              <a:rPr lang="en-US" dirty="0">
                <a:latin typeface="Calibri" charset="0"/>
                <a:ea typeface="ＭＳ Ｐゴシック" charset="0"/>
              </a:rPr>
              <a:t>How much will you have to borrow to acquire it?</a:t>
            </a:r>
          </a:p>
          <a:p>
            <a:pPr lvl="1" eaLnBrk="1" hangingPunct="1"/>
            <a:r>
              <a:rPr lang="en-US" dirty="0">
                <a:latin typeface="Calibri" charset="0"/>
                <a:ea typeface="ＭＳ Ｐゴシック" charset="0"/>
              </a:rPr>
              <a:t>What rate will you have to offer the bank if it’s risk neutral?</a:t>
            </a:r>
          </a:p>
          <a:p>
            <a:pPr lvl="1" eaLnBrk="1" hangingPunct="1"/>
            <a:r>
              <a:rPr lang="en-US" dirty="0">
                <a:latin typeface="Calibri" charset="0"/>
                <a:ea typeface="ＭＳ Ｐゴシック" charset="0"/>
              </a:rPr>
              <a:t>What’</a:t>
            </a:r>
            <a:r>
              <a:rPr lang="en-US" altLang="ja-JP" dirty="0">
                <a:latin typeface="Calibri" charset="0"/>
                <a:ea typeface="ＭＳ Ｐゴシック" charset="0"/>
              </a:rPr>
              <a:t>s the ROR on your equity under each scenario?</a:t>
            </a:r>
          </a:p>
          <a:p>
            <a:pPr lvl="1" eaLnBrk="1" hangingPunct="1"/>
            <a:r>
              <a:rPr lang="en-US" dirty="0">
                <a:ea typeface="ＭＳ Ｐゴシック" charset="0"/>
              </a:rPr>
              <a:t>Create a payoff table like Table 6.7 in Welch.</a:t>
            </a:r>
            <a:endParaRPr lang="en-US" dirty="0">
              <a:latin typeface="Calibri" charset="0"/>
              <a:ea typeface="ＭＳ Ｐゴシック" charset="0"/>
            </a:endParaRPr>
          </a:p>
        </p:txBody>
      </p:sp>
      <p:sp>
        <p:nvSpPr>
          <p:cNvPr id="72707" name="Rectangle 2"/>
          <p:cNvSpPr>
            <a:spLocks noGrp="1" noChangeArrowheads="1"/>
          </p:cNvSpPr>
          <p:nvPr>
            <p:ph type="title"/>
          </p:nvPr>
        </p:nvSpPr>
        <p:spPr/>
        <p:txBody>
          <a:bodyPr/>
          <a:lstStyle/>
          <a:p>
            <a:pPr eaLnBrk="1" hangingPunct="1"/>
            <a:r>
              <a:rPr lang="en-US" b="1" dirty="0">
                <a:latin typeface="Calibri" charset="0"/>
                <a:ea typeface="ＭＳ Ｐゴシック" charset="0"/>
                <a:cs typeface="ＭＳ Ｐゴシック" charset="0"/>
              </a:rPr>
              <a:t>Valuing Debt and Equity: Sample Problem</a:t>
            </a:r>
          </a:p>
        </p:txBody>
      </p:sp>
      <p:sp>
        <p:nvSpPr>
          <p:cNvPr id="72706" name="Slide Number Placeholder 4"/>
          <p:cNvSpPr>
            <a:spLocks noGrp="1"/>
          </p:cNvSpPr>
          <p:nvPr>
            <p:ph type="sldNum"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EFBC63D7-A4F1-0741-8746-649C4A59192E}" type="slidenum">
              <a:rPr lang="en-US" sz="800">
                <a:latin typeface="Calibri" charset="0"/>
              </a:rPr>
              <a:pPr eaLnBrk="1" hangingPunct="1"/>
              <a:t>39</a:t>
            </a:fld>
            <a:endParaRPr lang="en-US" sz="800">
              <a:latin typeface="Calibri" charset="0"/>
            </a:endParaRPr>
          </a:p>
        </p:txBody>
      </p:sp>
      <p:sp>
        <p:nvSpPr>
          <p:cNvPr id="2" name="Footer Placeholder 1"/>
          <p:cNvSpPr>
            <a:spLocks noGrp="1"/>
          </p:cNvSpPr>
          <p:nvPr>
            <p:ph type="ftr" sz="quarter" idx="11"/>
          </p:nvPr>
        </p:nvSpPr>
        <p:spPr/>
        <p:txBody>
          <a:bodyPr/>
          <a:lstStyle/>
          <a:p>
            <a:pPr>
              <a:defRPr/>
            </a:pPr>
            <a:r>
              <a:rPr lang="en-US"/>
              <a:t>Interest Rate and Credit Risks</a:t>
            </a:r>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B2BF114-830D-9242-9797-9AA1274227C0}"/>
              </a:ext>
            </a:extLst>
          </p:cNvPr>
          <p:cNvSpPr>
            <a:spLocks noGrp="1"/>
          </p:cNvSpPr>
          <p:nvPr>
            <p:ph type="title"/>
          </p:nvPr>
        </p:nvSpPr>
        <p:spPr/>
        <p:txBody>
          <a:bodyPr/>
          <a:lstStyle/>
          <a:p>
            <a:r>
              <a:rPr lang="en-US" dirty="0"/>
              <a:t>Annual returns can obscure useful information </a:t>
            </a:r>
          </a:p>
        </p:txBody>
      </p:sp>
      <p:sp>
        <p:nvSpPr>
          <p:cNvPr id="4" name="Slide Number Placeholder 3">
            <a:extLst>
              <a:ext uri="{FF2B5EF4-FFF2-40B4-BE49-F238E27FC236}">
                <a16:creationId xmlns:a16="http://schemas.microsoft.com/office/drawing/2014/main" id="{A7E6120C-53AB-4C42-912E-F7683ED5496C}"/>
              </a:ext>
            </a:extLst>
          </p:cNvPr>
          <p:cNvSpPr>
            <a:spLocks noGrp="1"/>
          </p:cNvSpPr>
          <p:nvPr>
            <p:ph type="sldNum" sz="quarter" idx="10"/>
          </p:nvPr>
        </p:nvSpPr>
        <p:spPr/>
        <p:txBody>
          <a:bodyPr/>
          <a:lstStyle/>
          <a:p>
            <a:fld id="{7B3E355C-57B9-BC4B-95D8-406A1F834537}" type="slidenum">
              <a:rPr lang="en-US" altLang="en-US" smtClean="0"/>
              <a:pPr/>
              <a:t>4</a:t>
            </a:fld>
            <a:endParaRPr lang="en-US" altLang="en-US" dirty="0"/>
          </a:p>
        </p:txBody>
      </p:sp>
      <p:sp>
        <p:nvSpPr>
          <p:cNvPr id="5" name="Footer Placeholder 4">
            <a:extLst>
              <a:ext uri="{FF2B5EF4-FFF2-40B4-BE49-F238E27FC236}">
                <a16:creationId xmlns:a16="http://schemas.microsoft.com/office/drawing/2014/main" id="{4977E4E4-31FA-4842-823A-142DD2FBAAB9}"/>
              </a:ext>
            </a:extLst>
          </p:cNvPr>
          <p:cNvSpPr>
            <a:spLocks noGrp="1"/>
          </p:cNvSpPr>
          <p:nvPr>
            <p:ph type="ftr" sz="quarter" idx="11"/>
          </p:nvPr>
        </p:nvSpPr>
        <p:spPr/>
        <p:txBody>
          <a:bodyPr/>
          <a:lstStyle/>
          <a:p>
            <a:pPr>
              <a:defRPr/>
            </a:pPr>
            <a:r>
              <a:rPr lang="en-US"/>
              <a:t>Interest Rate and Credit Risks</a:t>
            </a:r>
            <a:endParaRPr lang="en-US" dirty="0"/>
          </a:p>
        </p:txBody>
      </p:sp>
      <p:pic>
        <p:nvPicPr>
          <p:cNvPr id="12" name="Picture 11" descr="Chart, line chart&#10;&#10;Description automatically generated">
            <a:extLst>
              <a:ext uri="{FF2B5EF4-FFF2-40B4-BE49-F238E27FC236}">
                <a16:creationId xmlns:a16="http://schemas.microsoft.com/office/drawing/2014/main" id="{066C42A9-2CF6-8E4D-BD7B-595CA925B73E}"/>
              </a:ext>
            </a:extLst>
          </p:cNvPr>
          <p:cNvPicPr>
            <a:picLocks noChangeAspect="1"/>
          </p:cNvPicPr>
          <p:nvPr/>
        </p:nvPicPr>
        <p:blipFill>
          <a:blip r:embed="rId2"/>
          <a:stretch>
            <a:fillRect/>
          </a:stretch>
        </p:blipFill>
        <p:spPr>
          <a:xfrm>
            <a:off x="301752" y="762000"/>
            <a:ext cx="8458200" cy="5105400"/>
          </a:xfrm>
          <a:prstGeom prst="rect">
            <a:avLst/>
          </a:prstGeom>
          <a:ln>
            <a:solidFill>
              <a:schemeClr val="bg1"/>
            </a:solidFill>
          </a:ln>
        </p:spPr>
      </p:pic>
      <p:sp>
        <p:nvSpPr>
          <p:cNvPr id="13" name="Oval 12">
            <a:extLst>
              <a:ext uri="{FF2B5EF4-FFF2-40B4-BE49-F238E27FC236}">
                <a16:creationId xmlns:a16="http://schemas.microsoft.com/office/drawing/2014/main" id="{B65FE92F-1582-AC4E-90AE-50BE13B2F4EF}"/>
              </a:ext>
            </a:extLst>
          </p:cNvPr>
          <p:cNvSpPr/>
          <p:nvPr/>
        </p:nvSpPr>
        <p:spPr>
          <a:xfrm>
            <a:off x="1676400" y="4495800"/>
            <a:ext cx="609600" cy="4572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a:extLst>
              <a:ext uri="{FF2B5EF4-FFF2-40B4-BE49-F238E27FC236}">
                <a16:creationId xmlns:a16="http://schemas.microsoft.com/office/drawing/2014/main" id="{67C52DC7-F007-564A-A5D8-409EE75201E4}"/>
              </a:ext>
            </a:extLst>
          </p:cNvPr>
          <p:cNvSpPr/>
          <p:nvPr/>
        </p:nvSpPr>
        <p:spPr>
          <a:xfrm>
            <a:off x="914400" y="2531572"/>
            <a:ext cx="609600" cy="4572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42397D06-65FD-904D-BF42-2CA1E3CB945E}"/>
              </a:ext>
            </a:extLst>
          </p:cNvPr>
          <p:cNvSpPr/>
          <p:nvPr/>
        </p:nvSpPr>
        <p:spPr>
          <a:xfrm>
            <a:off x="7775448" y="1878939"/>
            <a:ext cx="609600" cy="4572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9434020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828" name="Picture 4"/>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a:xfrm>
            <a:off x="2895600" y="2174243"/>
            <a:ext cx="3352800" cy="2529681"/>
          </a:xfrm>
          <a:noFill/>
        </p:spPr>
      </p:pic>
      <p:sp>
        <p:nvSpPr>
          <p:cNvPr id="77827" name="Rectangle 2"/>
          <p:cNvSpPr>
            <a:spLocks noGrp="1" noChangeArrowheads="1"/>
          </p:cNvSpPr>
          <p:nvPr>
            <p:ph type="title"/>
          </p:nvPr>
        </p:nvSpPr>
        <p:spPr/>
        <p:txBody>
          <a:bodyPr/>
          <a:lstStyle/>
          <a:p>
            <a:pPr eaLnBrk="1" hangingPunct="1"/>
            <a:r>
              <a:rPr lang="en-US" b="1" dirty="0">
                <a:latin typeface="Calibri" charset="0"/>
                <a:ea typeface="ＭＳ Ｐゴシック" charset="0"/>
                <a:cs typeface="ＭＳ Ｐゴシック" charset="0"/>
              </a:rPr>
              <a:t>Leverage</a:t>
            </a:r>
            <a:endParaRPr lang="en-US" dirty="0">
              <a:latin typeface="Calibri" charset="0"/>
              <a:ea typeface="ＭＳ Ｐゴシック" charset="0"/>
              <a:cs typeface="ＭＳ Ｐゴシック" charset="0"/>
            </a:endParaRPr>
          </a:p>
        </p:txBody>
      </p:sp>
      <p:sp>
        <p:nvSpPr>
          <p:cNvPr id="77826" name="Slide Number Placeholder 4"/>
          <p:cNvSpPr>
            <a:spLocks noGrp="1"/>
          </p:cNvSpPr>
          <p:nvPr>
            <p:ph type="sldNum"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ACBB0E4D-5645-B84C-805F-E3B0F760A193}" type="slidenum">
              <a:rPr lang="en-US" sz="800">
                <a:latin typeface="Calibri" charset="0"/>
              </a:rPr>
              <a:pPr eaLnBrk="1" hangingPunct="1"/>
              <a:t>40</a:t>
            </a:fld>
            <a:endParaRPr lang="en-US" sz="800">
              <a:latin typeface="Calibri" charset="0"/>
            </a:endParaRPr>
          </a:p>
        </p:txBody>
      </p:sp>
      <p:sp>
        <p:nvSpPr>
          <p:cNvPr id="2" name="Footer Placeholder 1"/>
          <p:cNvSpPr>
            <a:spLocks noGrp="1"/>
          </p:cNvSpPr>
          <p:nvPr>
            <p:ph type="ftr" sz="quarter" idx="11"/>
          </p:nvPr>
        </p:nvSpPr>
        <p:spPr/>
        <p:txBody>
          <a:bodyPr/>
          <a:lstStyle/>
          <a:p>
            <a:pPr>
              <a:defRPr/>
            </a:pPr>
            <a:r>
              <a:rPr lang="en-US"/>
              <a:t>Interest Rate and Credit Risks</a:t>
            </a:r>
            <a:endParaRPr lang="en-US"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1" name="Rectangle 2"/>
          <p:cNvSpPr>
            <a:spLocks noGrp="1" noChangeArrowheads="1"/>
          </p:cNvSpPr>
          <p:nvPr>
            <p:ph type="title"/>
          </p:nvPr>
        </p:nvSpPr>
        <p:spPr/>
        <p:txBody>
          <a:bodyPr/>
          <a:lstStyle/>
          <a:p>
            <a:pPr eaLnBrk="1" hangingPunct="1"/>
            <a:r>
              <a:rPr lang="en-US" b="1" dirty="0">
                <a:latin typeface="Calibri" charset="0"/>
                <a:ea typeface="ＭＳ Ｐゴシック" charset="0"/>
                <a:cs typeface="ＭＳ Ｐゴシック" charset="0"/>
              </a:rPr>
              <a:t>Leverage</a:t>
            </a:r>
            <a:endParaRPr lang="en-US" dirty="0">
              <a:latin typeface="Calibri" charset="0"/>
              <a:ea typeface="ＭＳ Ｐゴシック" charset="0"/>
              <a:cs typeface="ＭＳ Ｐゴシック" charset="0"/>
            </a:endParaRPr>
          </a:p>
        </p:txBody>
      </p:sp>
      <p:sp>
        <p:nvSpPr>
          <p:cNvPr id="78850" name="Slide Number Placeholder 4"/>
          <p:cNvSpPr>
            <a:spLocks noGrp="1"/>
          </p:cNvSpPr>
          <p:nvPr>
            <p:ph type="sldNum"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D2D190BE-7BEC-5945-A14D-20E18D4AD09F}" type="slidenum">
              <a:rPr lang="en-US" sz="800">
                <a:latin typeface="Calibri" charset="0"/>
              </a:rPr>
              <a:pPr eaLnBrk="1" hangingPunct="1"/>
              <a:t>41</a:t>
            </a:fld>
            <a:endParaRPr lang="en-US" sz="800">
              <a:latin typeface="Calibri" charset="0"/>
            </a:endParaRPr>
          </a:p>
        </p:txBody>
      </p:sp>
      <p:pic>
        <p:nvPicPr>
          <p:cNvPr id="2" name="Picture 1" descr="LevEquity.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6780" y="838200"/>
            <a:ext cx="8305800" cy="5410200"/>
          </a:xfrm>
          <a:prstGeom prst="rect">
            <a:avLst/>
          </a:prstGeom>
        </p:spPr>
      </p:pic>
      <p:sp>
        <p:nvSpPr>
          <p:cNvPr id="4" name="Footer Placeholder 3"/>
          <p:cNvSpPr>
            <a:spLocks noGrp="1"/>
          </p:cNvSpPr>
          <p:nvPr>
            <p:ph type="ftr" sz="quarter" idx="11"/>
          </p:nvPr>
        </p:nvSpPr>
        <p:spPr/>
        <p:txBody>
          <a:bodyPr/>
          <a:lstStyle/>
          <a:p>
            <a:pPr>
              <a:defRPr/>
            </a:pPr>
            <a:r>
              <a:rPr lang="en-US"/>
              <a:t>Interest Rate and Credit Risks</a:t>
            </a:r>
            <a:endParaRPr lang="en-US"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Content Placeholder 11" descr="debt.pdf"/>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84275" y="1273969"/>
            <a:ext cx="6858000" cy="4330700"/>
          </a:xfrm>
        </p:spPr>
      </p:pic>
      <p:sp>
        <p:nvSpPr>
          <p:cNvPr id="2" name="Title 1"/>
          <p:cNvSpPr>
            <a:spLocks noGrp="1"/>
          </p:cNvSpPr>
          <p:nvPr>
            <p:ph type="title"/>
          </p:nvPr>
        </p:nvSpPr>
        <p:spPr/>
        <p:txBody>
          <a:bodyPr/>
          <a:lstStyle/>
          <a:p>
            <a:r>
              <a:rPr lang="en-US" b="1">
                <a:latin typeface="Calibri" charset="0"/>
                <a:ea typeface="ＭＳ Ｐゴシック" charset="0"/>
                <a:cs typeface="ＭＳ Ｐゴシック" charset="0"/>
              </a:rPr>
              <a:t>Leverage</a:t>
            </a:r>
            <a:endParaRPr lang="en-US"/>
          </a:p>
        </p:txBody>
      </p:sp>
      <p:sp>
        <p:nvSpPr>
          <p:cNvPr id="5" name="Slide Number Placeholder 4"/>
          <p:cNvSpPr>
            <a:spLocks noGrp="1"/>
          </p:cNvSpPr>
          <p:nvPr>
            <p:ph type="sldNum" sz="quarter" idx="10"/>
          </p:nvPr>
        </p:nvSpPr>
        <p:spPr/>
        <p:txBody>
          <a:bodyPr/>
          <a:lstStyle/>
          <a:p>
            <a:pPr>
              <a:defRPr/>
            </a:pPr>
            <a:endParaRPr lang="en-US"/>
          </a:p>
          <a:p>
            <a:pPr>
              <a:defRPr/>
            </a:pPr>
            <a:fld id="{68CFBBF5-6C43-244B-B0D0-D3ED2D8F1B03}" type="slidenum">
              <a:rPr lang="en-US"/>
              <a:pPr>
                <a:defRPr/>
              </a:pPr>
              <a:t>42</a:t>
            </a:fld>
            <a:endParaRPr lang="en-US"/>
          </a:p>
        </p:txBody>
      </p:sp>
      <p:sp>
        <p:nvSpPr>
          <p:cNvPr id="3" name="Footer Placeholder 2"/>
          <p:cNvSpPr>
            <a:spLocks noGrp="1"/>
          </p:cNvSpPr>
          <p:nvPr>
            <p:ph type="ftr" sz="quarter" idx="11"/>
          </p:nvPr>
        </p:nvSpPr>
        <p:spPr/>
        <p:txBody>
          <a:bodyPr/>
          <a:lstStyle/>
          <a:p>
            <a:pPr>
              <a:defRPr/>
            </a:pPr>
            <a:r>
              <a:rPr lang="en-US"/>
              <a:t>Interest Rate and Credit Risks</a:t>
            </a:r>
            <a:endParaRPr lang="en-US" dirty="0"/>
          </a:p>
        </p:txBody>
      </p:sp>
    </p:spTree>
    <p:extLst>
      <p:ext uri="{BB962C8B-B14F-4D97-AF65-F5344CB8AC3E}">
        <p14:creationId xmlns:p14="http://schemas.microsoft.com/office/powerpoint/2010/main" val="306786140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96" name="Rectangle 29"/>
          <p:cNvSpPr>
            <a:spLocks noGrp="1" noChangeArrowheads="1"/>
          </p:cNvSpPr>
          <p:nvPr>
            <p:ph type="title"/>
          </p:nvPr>
        </p:nvSpPr>
        <p:spPr>
          <a:prstGeom prst="rect">
            <a:avLst/>
          </a:prstGeom>
          <a:noFill/>
        </p:spPr>
        <p:txBody>
          <a:bodyPr lIns="92075" tIns="46038" rIns="92075" bIns="46038"/>
          <a:lstStyle/>
          <a:p>
            <a:pPr eaLnBrk="1" hangingPunct="1"/>
            <a:r>
              <a:rPr lang="en-US" sz="1600" b="1" dirty="0">
                <a:latin typeface="Calibri" charset="0"/>
                <a:ea typeface="ＭＳ Ｐゴシック" charset="0"/>
                <a:cs typeface="ＭＳ Ｐゴシック" charset="0"/>
              </a:rPr>
              <a:t>X% ASSET and </a:t>
            </a:r>
            <a:r>
              <a:rPr lang="en-US" sz="1600" b="1" dirty="0">
                <a:solidFill>
                  <a:srgbClr val="9900CC"/>
                </a:solidFill>
                <a:latin typeface="Calibri" charset="0"/>
                <a:ea typeface="ＭＳ Ｐゴシック" charset="0"/>
                <a:cs typeface="ＭＳ Ｐゴシック" charset="0"/>
              </a:rPr>
              <a:t>(100-X)% CASH</a:t>
            </a:r>
            <a:r>
              <a:rPr lang="en-US" sz="1600" b="1" dirty="0">
                <a:latin typeface="Calibri" charset="0"/>
                <a:ea typeface="ＭＳ Ｐゴシック" charset="0"/>
                <a:cs typeface="ＭＳ Ｐゴシック" charset="0"/>
              </a:rPr>
              <a:t>:  P/L Diagram</a:t>
            </a:r>
            <a:endParaRPr lang="en-US" sz="2000" b="1" dirty="0">
              <a:latin typeface="Calibri" charset="0"/>
              <a:ea typeface="ＭＳ Ｐゴシック" charset="0"/>
              <a:cs typeface="ＭＳ Ｐゴシック" charset="0"/>
            </a:endParaRPr>
          </a:p>
        </p:txBody>
      </p:sp>
      <p:sp>
        <p:nvSpPr>
          <p:cNvPr id="79874" name="Slide Number Placeholder 2"/>
          <p:cNvSpPr>
            <a:spLocks noGrp="1"/>
          </p:cNvSpPr>
          <p:nvPr>
            <p:ph type="sldNum"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494196F7-9632-0B42-8107-24F0CF9800FE}" type="slidenum">
              <a:rPr lang="en-US" sz="1000">
                <a:latin typeface="Calibri" charset="0"/>
              </a:rPr>
              <a:pPr eaLnBrk="1" hangingPunct="1"/>
              <a:t>43</a:t>
            </a:fld>
            <a:endParaRPr lang="en-US" sz="1000">
              <a:latin typeface="Calibri" charset="0"/>
            </a:endParaRPr>
          </a:p>
        </p:txBody>
      </p:sp>
      <p:sp>
        <p:nvSpPr>
          <p:cNvPr id="79875" name="Rectangle 2"/>
          <p:cNvSpPr>
            <a:spLocks noChangeArrowheads="1"/>
          </p:cNvSpPr>
          <p:nvPr/>
        </p:nvSpPr>
        <p:spPr bwMode="auto">
          <a:xfrm>
            <a:off x="152400" y="1905000"/>
            <a:ext cx="1447800" cy="1436688"/>
          </a:xfrm>
          <a:prstGeom prst="rect">
            <a:avLst/>
          </a:prstGeom>
          <a:solidFill>
            <a:srgbClr val="99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lIns="92075" tIns="46038" rIns="92075" bIns="46038">
            <a:spAutoFit/>
          </a:bodyPr>
          <a:lstStyle/>
          <a:p>
            <a:pPr eaLnBrk="0" hangingPunct="0">
              <a:spcBef>
                <a:spcPct val="50000"/>
              </a:spcBef>
            </a:pPr>
            <a:r>
              <a:rPr lang="en-US" sz="1600" b="1">
                <a:latin typeface="Calibri" charset="0"/>
              </a:rPr>
              <a:t>S = 100</a:t>
            </a:r>
          </a:p>
          <a:p>
            <a:pPr eaLnBrk="0" hangingPunct="0">
              <a:spcBef>
                <a:spcPct val="50000"/>
              </a:spcBef>
            </a:pPr>
            <a:r>
              <a:rPr lang="en-US" sz="1600" b="1">
                <a:latin typeface="Calibri" charset="0"/>
              </a:rPr>
              <a:t>t  = 1</a:t>
            </a:r>
            <a:r>
              <a:rPr lang="en-US" sz="1600" b="1">
                <a:latin typeface="Symbol" charset="0"/>
              </a:rPr>
              <a:t> </a:t>
            </a:r>
          </a:p>
          <a:p>
            <a:pPr eaLnBrk="0" hangingPunct="0">
              <a:spcBef>
                <a:spcPct val="50000"/>
              </a:spcBef>
            </a:pPr>
            <a:r>
              <a:rPr lang="en-US" sz="1600" b="1">
                <a:latin typeface="Calibri" charset="0"/>
              </a:rPr>
              <a:t>1+r  = 1.15</a:t>
            </a:r>
          </a:p>
          <a:p>
            <a:pPr eaLnBrk="0" hangingPunct="0">
              <a:spcBef>
                <a:spcPct val="50000"/>
              </a:spcBef>
            </a:pPr>
            <a:r>
              <a:rPr lang="en-US" sz="1600" b="1">
                <a:latin typeface="Calibri" charset="0"/>
              </a:rPr>
              <a:t>D = 0</a:t>
            </a:r>
          </a:p>
        </p:txBody>
      </p:sp>
      <p:sp>
        <p:nvSpPr>
          <p:cNvPr id="79876" name="Rectangle 3"/>
          <p:cNvSpPr>
            <a:spLocks noChangeArrowheads="1"/>
          </p:cNvSpPr>
          <p:nvPr/>
        </p:nvSpPr>
        <p:spPr bwMode="auto">
          <a:xfrm>
            <a:off x="6705600" y="4572000"/>
            <a:ext cx="2362200" cy="336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2075" tIns="46038" rIns="92075" bIns="46038">
            <a:spAutoFit/>
          </a:bodyPr>
          <a:lstStyle/>
          <a:p>
            <a:pPr eaLnBrk="0" hangingPunct="0">
              <a:spcBef>
                <a:spcPct val="50000"/>
              </a:spcBef>
            </a:pPr>
            <a:r>
              <a:rPr lang="en-US" sz="1600" b="1">
                <a:latin typeface="Calibri" charset="0"/>
              </a:rPr>
              <a:t>Future  Asset  Price</a:t>
            </a:r>
          </a:p>
        </p:txBody>
      </p:sp>
      <p:sp>
        <p:nvSpPr>
          <p:cNvPr id="79877" name="Line 4"/>
          <p:cNvSpPr>
            <a:spLocks noChangeShapeType="1"/>
          </p:cNvSpPr>
          <p:nvPr/>
        </p:nvSpPr>
        <p:spPr bwMode="auto">
          <a:xfrm flipV="1">
            <a:off x="5791200" y="4419600"/>
            <a:ext cx="0" cy="76200"/>
          </a:xfrm>
          <a:prstGeom prst="line">
            <a:avLst/>
          </a:prstGeom>
          <a:noFill/>
          <a:ln w="12699">
            <a:solidFill>
              <a:schemeClr val="tx1"/>
            </a:solidFill>
            <a:round/>
            <a:headEnd type="none" w="sm" len="sm"/>
            <a:tailEnd type="none" w="sm" len="sm"/>
          </a:ln>
          <a:extLst>
            <a:ext uri="{909E8E84-426E-40dd-AFC4-6F175D3DCCD1}">
              <a14:hiddenFill xmlns="" xmlns:a14="http://schemas.microsoft.com/office/drawing/2010/main">
                <a:noFill/>
              </a14:hiddenFill>
            </a:ext>
          </a:extLst>
        </p:spPr>
        <p:txBody>
          <a:bodyPr wrap="none" anchor="ctr"/>
          <a:lstStyle/>
          <a:p>
            <a:endParaRPr lang="en-US"/>
          </a:p>
        </p:txBody>
      </p:sp>
      <p:sp>
        <p:nvSpPr>
          <p:cNvPr id="79878" name="Line 5"/>
          <p:cNvSpPr>
            <a:spLocks noChangeShapeType="1"/>
          </p:cNvSpPr>
          <p:nvPr/>
        </p:nvSpPr>
        <p:spPr bwMode="auto">
          <a:xfrm flipV="1">
            <a:off x="7010400" y="4419600"/>
            <a:ext cx="0" cy="76200"/>
          </a:xfrm>
          <a:prstGeom prst="line">
            <a:avLst/>
          </a:prstGeom>
          <a:noFill/>
          <a:ln w="12699">
            <a:solidFill>
              <a:schemeClr val="tx1"/>
            </a:solidFill>
            <a:round/>
            <a:headEnd type="none" w="sm" len="sm"/>
            <a:tailEnd type="none" w="sm" len="sm"/>
          </a:ln>
          <a:extLst>
            <a:ext uri="{909E8E84-426E-40dd-AFC4-6F175D3DCCD1}">
              <a14:hiddenFill xmlns="" xmlns:a14="http://schemas.microsoft.com/office/drawing/2010/main">
                <a:noFill/>
              </a14:hiddenFill>
            </a:ext>
          </a:extLst>
        </p:spPr>
        <p:txBody>
          <a:bodyPr wrap="none" anchor="ctr"/>
          <a:lstStyle/>
          <a:p>
            <a:endParaRPr lang="en-US"/>
          </a:p>
        </p:txBody>
      </p:sp>
      <p:sp>
        <p:nvSpPr>
          <p:cNvPr id="79879" name="Line 6"/>
          <p:cNvSpPr>
            <a:spLocks noChangeShapeType="1"/>
          </p:cNvSpPr>
          <p:nvPr/>
        </p:nvSpPr>
        <p:spPr bwMode="auto">
          <a:xfrm flipV="1">
            <a:off x="3352800" y="4419600"/>
            <a:ext cx="0" cy="76200"/>
          </a:xfrm>
          <a:prstGeom prst="line">
            <a:avLst/>
          </a:prstGeom>
          <a:noFill/>
          <a:ln w="12699">
            <a:solidFill>
              <a:schemeClr val="tx1"/>
            </a:solidFill>
            <a:round/>
            <a:headEnd type="none" w="sm" len="sm"/>
            <a:tailEnd type="none" w="sm" len="sm"/>
          </a:ln>
          <a:extLst>
            <a:ext uri="{909E8E84-426E-40dd-AFC4-6F175D3DCCD1}">
              <a14:hiddenFill xmlns="" xmlns:a14="http://schemas.microsoft.com/office/drawing/2010/main">
                <a:noFill/>
              </a14:hiddenFill>
            </a:ext>
          </a:extLst>
        </p:spPr>
        <p:txBody>
          <a:bodyPr wrap="none" anchor="ctr"/>
          <a:lstStyle/>
          <a:p>
            <a:endParaRPr lang="en-US"/>
          </a:p>
        </p:txBody>
      </p:sp>
      <p:sp>
        <p:nvSpPr>
          <p:cNvPr id="79880" name="Line 7"/>
          <p:cNvSpPr>
            <a:spLocks noChangeShapeType="1"/>
          </p:cNvSpPr>
          <p:nvPr/>
        </p:nvSpPr>
        <p:spPr bwMode="auto">
          <a:xfrm flipV="1">
            <a:off x="2133600" y="4419600"/>
            <a:ext cx="0" cy="76200"/>
          </a:xfrm>
          <a:prstGeom prst="line">
            <a:avLst/>
          </a:prstGeom>
          <a:noFill/>
          <a:ln w="12699">
            <a:solidFill>
              <a:schemeClr val="tx1"/>
            </a:solidFill>
            <a:round/>
            <a:headEnd type="none" w="sm" len="sm"/>
            <a:tailEnd type="none" w="sm" len="sm"/>
          </a:ln>
          <a:extLst>
            <a:ext uri="{909E8E84-426E-40dd-AFC4-6F175D3DCCD1}">
              <a14:hiddenFill xmlns="" xmlns:a14="http://schemas.microsoft.com/office/drawing/2010/main">
                <a:noFill/>
              </a14:hiddenFill>
            </a:ext>
          </a:extLst>
        </p:spPr>
        <p:txBody>
          <a:bodyPr wrap="none" anchor="ctr"/>
          <a:lstStyle/>
          <a:p>
            <a:endParaRPr lang="en-US"/>
          </a:p>
        </p:txBody>
      </p:sp>
      <p:sp>
        <p:nvSpPr>
          <p:cNvPr id="79881" name="Line 8"/>
          <p:cNvSpPr>
            <a:spLocks noChangeShapeType="1"/>
          </p:cNvSpPr>
          <p:nvPr/>
        </p:nvSpPr>
        <p:spPr bwMode="auto">
          <a:xfrm>
            <a:off x="4572000" y="3276600"/>
            <a:ext cx="76200" cy="0"/>
          </a:xfrm>
          <a:prstGeom prst="line">
            <a:avLst/>
          </a:prstGeom>
          <a:noFill/>
          <a:ln w="12699">
            <a:solidFill>
              <a:schemeClr val="tx1"/>
            </a:solidFill>
            <a:round/>
            <a:headEnd type="none" w="sm" len="sm"/>
            <a:tailEnd type="none" w="sm" len="sm"/>
          </a:ln>
          <a:extLst>
            <a:ext uri="{909E8E84-426E-40dd-AFC4-6F175D3DCCD1}">
              <a14:hiddenFill xmlns="" xmlns:a14="http://schemas.microsoft.com/office/drawing/2010/main">
                <a:noFill/>
              </a14:hiddenFill>
            </a:ext>
          </a:extLst>
        </p:spPr>
        <p:txBody>
          <a:bodyPr wrap="none" anchor="ctr"/>
          <a:lstStyle/>
          <a:p>
            <a:endParaRPr lang="en-US"/>
          </a:p>
        </p:txBody>
      </p:sp>
      <p:sp>
        <p:nvSpPr>
          <p:cNvPr id="79882" name="Line 9"/>
          <p:cNvSpPr>
            <a:spLocks noChangeShapeType="1"/>
          </p:cNvSpPr>
          <p:nvPr/>
        </p:nvSpPr>
        <p:spPr bwMode="auto">
          <a:xfrm>
            <a:off x="4572000" y="5715000"/>
            <a:ext cx="76200" cy="0"/>
          </a:xfrm>
          <a:prstGeom prst="line">
            <a:avLst/>
          </a:prstGeom>
          <a:noFill/>
          <a:ln w="12699">
            <a:solidFill>
              <a:schemeClr val="tx1"/>
            </a:solidFill>
            <a:round/>
            <a:headEnd type="none" w="sm" len="sm"/>
            <a:tailEnd type="none" w="sm" len="sm"/>
          </a:ln>
          <a:extLst>
            <a:ext uri="{909E8E84-426E-40dd-AFC4-6F175D3DCCD1}">
              <a14:hiddenFill xmlns="" xmlns:a14="http://schemas.microsoft.com/office/drawing/2010/main">
                <a:noFill/>
              </a14:hiddenFill>
            </a:ext>
          </a:extLst>
        </p:spPr>
        <p:txBody>
          <a:bodyPr wrap="none" anchor="ctr"/>
          <a:lstStyle/>
          <a:p>
            <a:endParaRPr lang="en-US"/>
          </a:p>
        </p:txBody>
      </p:sp>
      <p:sp>
        <p:nvSpPr>
          <p:cNvPr id="222218" name="Rectangle 10"/>
          <p:cNvSpPr>
            <a:spLocks noChangeArrowheads="1"/>
          </p:cNvSpPr>
          <p:nvPr/>
        </p:nvSpPr>
        <p:spPr bwMode="auto">
          <a:xfrm>
            <a:off x="1905000" y="4152900"/>
            <a:ext cx="914400" cy="307975"/>
          </a:xfrm>
          <a:prstGeom prst="rect">
            <a:avLst/>
          </a:prstGeom>
          <a:noFill/>
          <a:ln w="9525">
            <a:noFill/>
            <a:miter lim="800000"/>
            <a:headEnd/>
            <a:tailEnd/>
          </a:ln>
          <a:effectLst/>
        </p:spPr>
        <p:txBody>
          <a:bodyPr lIns="92075" tIns="46038" rIns="92075" bIns="46038">
            <a:spAutoFit/>
          </a:bodyPr>
          <a:lstStyle/>
          <a:p>
            <a:pPr eaLnBrk="0" hangingPunct="0">
              <a:spcBef>
                <a:spcPct val="50000"/>
              </a:spcBef>
              <a:defRPr/>
            </a:pPr>
            <a:r>
              <a:rPr lang="en-US" sz="1400">
                <a:effectLst>
                  <a:outerShdw blurRad="38100" dist="38100" dir="2700000" algn="tl">
                    <a:srgbClr val="DDDDDD"/>
                  </a:outerShdw>
                </a:effectLst>
                <a:latin typeface="Calibri"/>
                <a:ea typeface="+mn-ea"/>
                <a:cs typeface="+mn-cs"/>
              </a:rPr>
              <a:t> </a:t>
            </a:r>
            <a:r>
              <a:rPr lang="en-US" sz="1400">
                <a:latin typeface="Calibri"/>
                <a:ea typeface="+mn-ea"/>
                <a:cs typeface="+mn-cs"/>
              </a:rPr>
              <a:t>50</a:t>
            </a:r>
          </a:p>
        </p:txBody>
      </p:sp>
      <p:sp>
        <p:nvSpPr>
          <p:cNvPr id="222219" name="Rectangle 11"/>
          <p:cNvSpPr>
            <a:spLocks noChangeArrowheads="1"/>
          </p:cNvSpPr>
          <p:nvPr/>
        </p:nvSpPr>
        <p:spPr bwMode="auto">
          <a:xfrm>
            <a:off x="3124200" y="4152900"/>
            <a:ext cx="685800" cy="307975"/>
          </a:xfrm>
          <a:prstGeom prst="rect">
            <a:avLst/>
          </a:prstGeom>
          <a:noFill/>
          <a:ln w="9525">
            <a:noFill/>
            <a:miter lim="800000"/>
            <a:headEnd/>
            <a:tailEnd/>
          </a:ln>
          <a:effectLst/>
        </p:spPr>
        <p:txBody>
          <a:bodyPr lIns="92075" tIns="46038" rIns="92075" bIns="46038">
            <a:spAutoFit/>
          </a:bodyPr>
          <a:lstStyle/>
          <a:p>
            <a:pPr eaLnBrk="0" hangingPunct="0">
              <a:spcBef>
                <a:spcPct val="50000"/>
              </a:spcBef>
              <a:defRPr/>
            </a:pPr>
            <a:r>
              <a:rPr lang="en-US" sz="1400">
                <a:effectLst>
                  <a:outerShdw blurRad="38100" dist="38100" dir="2700000" algn="tl">
                    <a:srgbClr val="DDDDDD"/>
                  </a:outerShdw>
                </a:effectLst>
                <a:latin typeface="Calibri"/>
                <a:ea typeface="+mn-ea"/>
                <a:cs typeface="+mn-cs"/>
              </a:rPr>
              <a:t> </a:t>
            </a:r>
            <a:r>
              <a:rPr lang="en-US" sz="1400">
                <a:latin typeface="Calibri"/>
                <a:ea typeface="+mn-ea"/>
                <a:cs typeface="+mn-cs"/>
              </a:rPr>
              <a:t>75</a:t>
            </a:r>
          </a:p>
        </p:txBody>
      </p:sp>
      <p:sp>
        <p:nvSpPr>
          <p:cNvPr id="79885" name="Rectangle 12"/>
          <p:cNvSpPr>
            <a:spLocks noChangeArrowheads="1"/>
          </p:cNvSpPr>
          <p:nvPr/>
        </p:nvSpPr>
        <p:spPr bwMode="auto">
          <a:xfrm>
            <a:off x="4610100" y="3143250"/>
            <a:ext cx="533400" cy="3079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2075" tIns="46038" rIns="92075" bIns="46038">
            <a:spAutoFit/>
          </a:bodyPr>
          <a:lstStyle/>
          <a:p>
            <a:pPr eaLnBrk="0" hangingPunct="0">
              <a:spcBef>
                <a:spcPct val="50000"/>
              </a:spcBef>
            </a:pPr>
            <a:r>
              <a:rPr lang="en-US" sz="1400">
                <a:latin typeface="Calibri" charset="0"/>
              </a:rPr>
              <a:t>25</a:t>
            </a:r>
          </a:p>
        </p:txBody>
      </p:sp>
      <p:sp>
        <p:nvSpPr>
          <p:cNvPr id="79886" name="Rectangle 13"/>
          <p:cNvSpPr>
            <a:spLocks noChangeArrowheads="1"/>
          </p:cNvSpPr>
          <p:nvPr/>
        </p:nvSpPr>
        <p:spPr bwMode="auto">
          <a:xfrm>
            <a:off x="5562600" y="4152900"/>
            <a:ext cx="762000" cy="3079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2075" tIns="46038" rIns="92075" bIns="46038">
            <a:spAutoFit/>
          </a:bodyPr>
          <a:lstStyle/>
          <a:p>
            <a:pPr eaLnBrk="0" hangingPunct="0">
              <a:spcBef>
                <a:spcPct val="50000"/>
              </a:spcBef>
            </a:pPr>
            <a:r>
              <a:rPr lang="en-US" sz="1400">
                <a:latin typeface="Calibri" charset="0"/>
              </a:rPr>
              <a:t>125</a:t>
            </a:r>
          </a:p>
        </p:txBody>
      </p:sp>
      <p:sp>
        <p:nvSpPr>
          <p:cNvPr id="79887" name="Rectangle 14"/>
          <p:cNvSpPr>
            <a:spLocks noChangeArrowheads="1"/>
          </p:cNvSpPr>
          <p:nvPr/>
        </p:nvSpPr>
        <p:spPr bwMode="auto">
          <a:xfrm>
            <a:off x="6762750" y="4152900"/>
            <a:ext cx="685800" cy="3079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2075" tIns="46038" rIns="92075" bIns="46038">
            <a:spAutoFit/>
          </a:bodyPr>
          <a:lstStyle/>
          <a:p>
            <a:pPr eaLnBrk="0" hangingPunct="0">
              <a:spcBef>
                <a:spcPct val="50000"/>
              </a:spcBef>
            </a:pPr>
            <a:r>
              <a:rPr lang="en-US" sz="1400">
                <a:latin typeface="Calibri" charset="0"/>
              </a:rPr>
              <a:t>150</a:t>
            </a:r>
          </a:p>
        </p:txBody>
      </p:sp>
      <p:sp>
        <p:nvSpPr>
          <p:cNvPr id="79888" name="Rectangle 15"/>
          <p:cNvSpPr>
            <a:spLocks noChangeArrowheads="1"/>
          </p:cNvSpPr>
          <p:nvPr/>
        </p:nvSpPr>
        <p:spPr bwMode="auto">
          <a:xfrm>
            <a:off x="4610100" y="5562600"/>
            <a:ext cx="609600" cy="3079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2075" tIns="46038" rIns="92075" bIns="46038">
            <a:spAutoFit/>
          </a:bodyPr>
          <a:lstStyle/>
          <a:p>
            <a:pPr eaLnBrk="0" hangingPunct="0">
              <a:spcBef>
                <a:spcPct val="50000"/>
              </a:spcBef>
            </a:pPr>
            <a:r>
              <a:rPr lang="en-US" sz="1400">
                <a:latin typeface="Calibri" charset="0"/>
              </a:rPr>
              <a:t>-25</a:t>
            </a:r>
          </a:p>
        </p:txBody>
      </p:sp>
      <p:sp>
        <p:nvSpPr>
          <p:cNvPr id="79889" name="Line 16"/>
          <p:cNvSpPr>
            <a:spLocks noChangeShapeType="1"/>
          </p:cNvSpPr>
          <p:nvPr/>
        </p:nvSpPr>
        <p:spPr bwMode="auto">
          <a:xfrm>
            <a:off x="933450" y="4495800"/>
            <a:ext cx="7277100" cy="0"/>
          </a:xfrm>
          <a:prstGeom prst="line">
            <a:avLst/>
          </a:prstGeom>
          <a:noFill/>
          <a:ln w="12699">
            <a:solidFill>
              <a:schemeClr val="tx1"/>
            </a:solidFill>
            <a:round/>
            <a:headEnd type="none" w="sm" len="sm"/>
            <a:tailEnd type="none" w="sm" len="sm"/>
          </a:ln>
          <a:extLst>
            <a:ext uri="{909E8E84-426E-40dd-AFC4-6F175D3DCCD1}">
              <a14:hiddenFill xmlns="" xmlns:a14="http://schemas.microsoft.com/office/drawing/2010/main">
                <a:noFill/>
              </a14:hiddenFill>
            </a:ext>
          </a:extLst>
        </p:spPr>
        <p:txBody>
          <a:bodyPr wrap="none" anchor="ctr"/>
          <a:lstStyle/>
          <a:p>
            <a:endParaRPr lang="en-US"/>
          </a:p>
        </p:txBody>
      </p:sp>
      <p:sp>
        <p:nvSpPr>
          <p:cNvPr id="79890" name="Line 17"/>
          <p:cNvSpPr>
            <a:spLocks noChangeShapeType="1"/>
          </p:cNvSpPr>
          <p:nvPr/>
        </p:nvSpPr>
        <p:spPr bwMode="auto">
          <a:xfrm flipV="1">
            <a:off x="4572000" y="2286000"/>
            <a:ext cx="0" cy="4038600"/>
          </a:xfrm>
          <a:prstGeom prst="line">
            <a:avLst/>
          </a:prstGeom>
          <a:noFill/>
          <a:ln w="12699">
            <a:solidFill>
              <a:schemeClr val="tx1"/>
            </a:solidFill>
            <a:round/>
            <a:headEnd type="none" w="sm" len="sm"/>
            <a:tailEnd type="none" w="sm" len="sm"/>
          </a:ln>
          <a:extLst>
            <a:ext uri="{909E8E84-426E-40dd-AFC4-6F175D3DCCD1}">
              <a14:hiddenFill xmlns="" xmlns:a14="http://schemas.microsoft.com/office/drawing/2010/main">
                <a:noFill/>
              </a14:hiddenFill>
            </a:ext>
          </a:extLst>
        </p:spPr>
        <p:txBody>
          <a:bodyPr wrap="none" anchor="ctr"/>
          <a:lstStyle/>
          <a:p>
            <a:endParaRPr lang="en-US"/>
          </a:p>
        </p:txBody>
      </p:sp>
      <p:grpSp>
        <p:nvGrpSpPr>
          <p:cNvPr id="2" name="Group 18"/>
          <p:cNvGrpSpPr>
            <a:grpSpLocks/>
          </p:cNvGrpSpPr>
          <p:nvPr/>
        </p:nvGrpSpPr>
        <p:grpSpPr bwMode="auto">
          <a:xfrm>
            <a:off x="609600" y="2438400"/>
            <a:ext cx="6746875" cy="3149600"/>
            <a:chOff x="398" y="1528"/>
            <a:chExt cx="4250" cy="1984"/>
          </a:xfrm>
        </p:grpSpPr>
        <p:sp>
          <p:nvSpPr>
            <p:cNvPr id="79901" name="Line 19"/>
            <p:cNvSpPr>
              <a:spLocks noChangeShapeType="1"/>
            </p:cNvSpPr>
            <p:nvPr/>
          </p:nvSpPr>
          <p:spPr bwMode="auto">
            <a:xfrm flipH="1">
              <a:off x="1548" y="1528"/>
              <a:ext cx="3100" cy="1984"/>
            </a:xfrm>
            <a:prstGeom prst="line">
              <a:avLst/>
            </a:prstGeom>
            <a:noFill/>
            <a:ln w="38100">
              <a:solidFill>
                <a:srgbClr val="714400"/>
              </a:solidFill>
              <a:prstDash val="dash"/>
              <a:round/>
              <a:headEnd type="none" w="sm" len="sm"/>
              <a:tailEnd type="none" w="sm" len="sm"/>
            </a:ln>
            <a:extLst>
              <a:ext uri="{909E8E84-426E-40dd-AFC4-6F175D3DCCD1}">
                <a14:hiddenFill xmlns="" xmlns:a14="http://schemas.microsoft.com/office/drawing/2010/main">
                  <a:noFill/>
                </a14:hiddenFill>
              </a:ext>
            </a:extLst>
          </p:spPr>
          <p:txBody>
            <a:bodyPr wrap="none" anchor="ctr"/>
            <a:lstStyle/>
            <a:p>
              <a:endParaRPr lang="en-US"/>
            </a:p>
          </p:txBody>
        </p:sp>
        <p:sp>
          <p:nvSpPr>
            <p:cNvPr id="79902" name="Rectangle 20"/>
            <p:cNvSpPr>
              <a:spLocks noChangeArrowheads="1"/>
            </p:cNvSpPr>
            <p:nvPr/>
          </p:nvSpPr>
          <p:spPr bwMode="auto">
            <a:xfrm>
              <a:off x="398" y="3083"/>
              <a:ext cx="1094" cy="330"/>
            </a:xfrm>
            <a:prstGeom prst="rect">
              <a:avLst/>
            </a:prstGeom>
            <a:noFill/>
            <a:ln w="38100">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lIns="92075" tIns="46038" rIns="92075" bIns="46038">
              <a:spAutoFit/>
            </a:bodyPr>
            <a:lstStyle/>
            <a:p>
              <a:pPr eaLnBrk="0" hangingPunct="0"/>
              <a:r>
                <a:rPr lang="en-US" sz="1400" b="1">
                  <a:solidFill>
                    <a:srgbClr val="663300"/>
                  </a:solidFill>
                  <a:latin typeface="Calibri" charset="0"/>
                </a:rPr>
                <a:t>50% Asset, 50% Cash</a:t>
              </a:r>
            </a:p>
            <a:p>
              <a:pPr eaLnBrk="0" hangingPunct="0"/>
              <a:r>
                <a:rPr lang="en-US" sz="1400" b="1">
                  <a:solidFill>
                    <a:srgbClr val="663300"/>
                  </a:solidFill>
                  <a:latin typeface="Calibri" charset="0"/>
                </a:rPr>
                <a:t>          (Lending)</a:t>
              </a:r>
            </a:p>
          </p:txBody>
        </p:sp>
      </p:grpSp>
      <p:grpSp>
        <p:nvGrpSpPr>
          <p:cNvPr id="3" name="Group 21"/>
          <p:cNvGrpSpPr>
            <a:grpSpLocks/>
          </p:cNvGrpSpPr>
          <p:nvPr/>
        </p:nvGrpSpPr>
        <p:grpSpPr bwMode="auto">
          <a:xfrm>
            <a:off x="2971800" y="1676400"/>
            <a:ext cx="4922838" cy="4403725"/>
            <a:chOff x="1745" y="1187"/>
            <a:chExt cx="3101" cy="2774"/>
          </a:xfrm>
        </p:grpSpPr>
        <p:sp>
          <p:nvSpPr>
            <p:cNvPr id="79899" name="Rectangle 22"/>
            <p:cNvSpPr>
              <a:spLocks noChangeArrowheads="1"/>
            </p:cNvSpPr>
            <p:nvPr/>
          </p:nvSpPr>
          <p:spPr bwMode="auto">
            <a:xfrm>
              <a:off x="4118" y="1187"/>
              <a:ext cx="728" cy="214"/>
            </a:xfrm>
            <a:prstGeom prst="rect">
              <a:avLst/>
            </a:prstGeom>
            <a:noFill/>
            <a:ln w="2857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lIns="92075" tIns="46038" rIns="92075" bIns="46038">
              <a:spAutoFit/>
            </a:bodyPr>
            <a:lstStyle/>
            <a:p>
              <a:pPr eaLnBrk="0" hangingPunct="0"/>
              <a:r>
                <a:rPr lang="en-US" sz="1600" b="1">
                  <a:solidFill>
                    <a:srgbClr val="663300"/>
                  </a:solidFill>
                  <a:latin typeface="Calibri" charset="0"/>
                </a:rPr>
                <a:t>100% Asset</a:t>
              </a:r>
              <a:endParaRPr lang="en-US" sz="1600" b="1">
                <a:latin typeface="Calibri" charset="0"/>
              </a:endParaRPr>
            </a:p>
          </p:txBody>
        </p:sp>
        <p:sp>
          <p:nvSpPr>
            <p:cNvPr id="79900" name="Line 23"/>
            <p:cNvSpPr>
              <a:spLocks noChangeShapeType="1"/>
            </p:cNvSpPr>
            <p:nvPr/>
          </p:nvSpPr>
          <p:spPr bwMode="auto">
            <a:xfrm flipH="1">
              <a:off x="1745" y="1407"/>
              <a:ext cx="2554" cy="2554"/>
            </a:xfrm>
            <a:prstGeom prst="line">
              <a:avLst/>
            </a:prstGeom>
            <a:noFill/>
            <a:ln w="28575">
              <a:solidFill>
                <a:schemeClr val="hlink"/>
              </a:solidFill>
              <a:round/>
              <a:headEnd type="stealth" w="med" len="lg"/>
              <a:tailEnd type="stealth" w="med" len="lg"/>
            </a:ln>
            <a:extLst>
              <a:ext uri="{909E8E84-426E-40dd-AFC4-6F175D3DCCD1}">
                <a14:hiddenFill xmlns="" xmlns:a14="http://schemas.microsoft.com/office/drawing/2010/main">
                  <a:noFill/>
                </a14:hiddenFill>
              </a:ext>
            </a:extLst>
          </p:spPr>
          <p:txBody>
            <a:bodyPr wrap="none" anchor="ctr"/>
            <a:lstStyle/>
            <a:p>
              <a:endParaRPr lang="en-US"/>
            </a:p>
          </p:txBody>
        </p:sp>
      </p:grpSp>
      <p:grpSp>
        <p:nvGrpSpPr>
          <p:cNvPr id="4" name="Group 24"/>
          <p:cNvGrpSpPr>
            <a:grpSpLocks/>
          </p:cNvGrpSpPr>
          <p:nvPr/>
        </p:nvGrpSpPr>
        <p:grpSpPr bwMode="auto">
          <a:xfrm>
            <a:off x="3733800" y="2127250"/>
            <a:ext cx="2808288" cy="3956050"/>
            <a:chOff x="2371" y="1340"/>
            <a:chExt cx="1769" cy="2492"/>
          </a:xfrm>
        </p:grpSpPr>
        <p:sp>
          <p:nvSpPr>
            <p:cNvPr id="79897" name="Line 25"/>
            <p:cNvSpPr>
              <a:spLocks noChangeShapeType="1"/>
            </p:cNvSpPr>
            <p:nvPr/>
          </p:nvSpPr>
          <p:spPr bwMode="auto">
            <a:xfrm flipH="1">
              <a:off x="2371" y="1340"/>
              <a:ext cx="1644" cy="2492"/>
            </a:xfrm>
            <a:prstGeom prst="line">
              <a:avLst/>
            </a:prstGeom>
            <a:noFill/>
            <a:ln w="38100">
              <a:solidFill>
                <a:srgbClr val="714400"/>
              </a:solidFill>
              <a:prstDash val="sysDot"/>
              <a:round/>
              <a:headEnd type="none" w="sm" len="sm"/>
              <a:tailEnd type="none" w="sm" len="sm"/>
            </a:ln>
            <a:extLst>
              <a:ext uri="{909E8E84-426E-40dd-AFC4-6F175D3DCCD1}">
                <a14:hiddenFill xmlns="" xmlns:a14="http://schemas.microsoft.com/office/drawing/2010/main">
                  <a:noFill/>
                </a14:hiddenFill>
              </a:ext>
            </a:extLst>
          </p:spPr>
          <p:txBody>
            <a:bodyPr wrap="none" anchor="ctr"/>
            <a:lstStyle/>
            <a:p>
              <a:endParaRPr lang="en-US"/>
            </a:p>
          </p:txBody>
        </p:sp>
        <p:sp>
          <p:nvSpPr>
            <p:cNvPr id="79898" name="Rectangle 26"/>
            <p:cNvSpPr>
              <a:spLocks noChangeArrowheads="1"/>
            </p:cNvSpPr>
            <p:nvPr/>
          </p:nvSpPr>
          <p:spPr bwMode="auto">
            <a:xfrm>
              <a:off x="2954" y="3071"/>
              <a:ext cx="1186" cy="330"/>
            </a:xfrm>
            <a:prstGeom prst="rect">
              <a:avLst/>
            </a:prstGeom>
            <a:noFill/>
            <a:ln w="38100">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lIns="92075" tIns="46038" rIns="92075" bIns="46038">
              <a:spAutoFit/>
            </a:bodyPr>
            <a:lstStyle/>
            <a:p>
              <a:pPr eaLnBrk="0" hangingPunct="0"/>
              <a:r>
                <a:rPr lang="en-US" sz="1400" b="1">
                  <a:solidFill>
                    <a:srgbClr val="663300"/>
                  </a:solidFill>
                  <a:latin typeface="Calibri" charset="0"/>
                </a:rPr>
                <a:t>150% Asset, -50% Cash</a:t>
              </a:r>
            </a:p>
            <a:p>
              <a:pPr eaLnBrk="0" hangingPunct="0"/>
              <a:r>
                <a:rPr lang="en-US" sz="1400" b="1">
                  <a:solidFill>
                    <a:srgbClr val="663300"/>
                  </a:solidFill>
                  <a:latin typeface="Calibri" charset="0"/>
                </a:rPr>
                <a:t>            (Borrowing)</a:t>
              </a:r>
            </a:p>
          </p:txBody>
        </p:sp>
      </p:grpSp>
      <p:sp>
        <p:nvSpPr>
          <p:cNvPr id="79894" name="Rectangle 27"/>
          <p:cNvSpPr>
            <a:spLocks noChangeArrowheads="1"/>
          </p:cNvSpPr>
          <p:nvPr/>
        </p:nvSpPr>
        <p:spPr bwMode="auto">
          <a:xfrm>
            <a:off x="4252913" y="6286500"/>
            <a:ext cx="665162" cy="336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2075" tIns="46038" rIns="92075" bIns="46038">
            <a:spAutoFit/>
          </a:bodyPr>
          <a:lstStyle/>
          <a:p>
            <a:pPr eaLnBrk="0" hangingPunct="0">
              <a:spcBef>
                <a:spcPct val="50000"/>
              </a:spcBef>
            </a:pPr>
            <a:r>
              <a:rPr lang="en-US" sz="1600" b="1">
                <a:solidFill>
                  <a:schemeClr val="accent2"/>
                </a:solidFill>
                <a:latin typeface="Calibri" charset="0"/>
              </a:rPr>
              <a:t>Loss</a:t>
            </a:r>
          </a:p>
        </p:txBody>
      </p:sp>
      <p:sp>
        <p:nvSpPr>
          <p:cNvPr id="79895" name="Rectangle 28"/>
          <p:cNvSpPr>
            <a:spLocks noChangeArrowheads="1"/>
          </p:cNvSpPr>
          <p:nvPr/>
        </p:nvSpPr>
        <p:spPr bwMode="auto">
          <a:xfrm>
            <a:off x="4186238" y="1962150"/>
            <a:ext cx="746125" cy="336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2075" tIns="46038" rIns="92075" bIns="46038">
            <a:spAutoFit/>
          </a:bodyPr>
          <a:lstStyle/>
          <a:p>
            <a:pPr eaLnBrk="0" hangingPunct="0">
              <a:spcBef>
                <a:spcPct val="50000"/>
              </a:spcBef>
            </a:pPr>
            <a:r>
              <a:rPr lang="en-US" sz="1600" b="1">
                <a:latin typeface="Calibri" charset="0"/>
              </a:rPr>
              <a:t>Profit</a:t>
            </a:r>
          </a:p>
        </p:txBody>
      </p:sp>
      <p:sp>
        <p:nvSpPr>
          <p:cNvPr id="6" name="Footer Placeholder 5"/>
          <p:cNvSpPr>
            <a:spLocks noGrp="1"/>
          </p:cNvSpPr>
          <p:nvPr>
            <p:ph type="ftr" sz="quarter" idx="11"/>
          </p:nvPr>
        </p:nvSpPr>
        <p:spPr/>
        <p:txBody>
          <a:bodyPr/>
          <a:lstStyle/>
          <a:p>
            <a:pPr>
              <a:defRPr/>
            </a:pPr>
            <a:r>
              <a:rPr lang="en-US"/>
              <a:t>Interest Rate and Credit Risks</a:t>
            </a:r>
            <a:endParaRPr lang="en-US" dirty="0"/>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3"/>
                                        </p:tgtEl>
                                        <p:attrNameLst>
                                          <p:attrName>style.visibility</p:attrName>
                                        </p:attrNameLst>
                                      </p:cBhvr>
                                      <p:to>
                                        <p:strVal val="visible"/>
                                      </p:to>
                                    </p:set>
                                  </p:childTnLst>
                                  <p:subTnLst>
                                    <p:audio>
                                      <p:cMediaNode>
                                        <p:cTn display="0" masterRel="sameClick">
                                          <p:stCondLst>
                                            <p:cond evt="begin" delay="0">
                                              <p:tn val="5"/>
                                            </p:cond>
                                          </p:stCondLst>
                                          <p:endCondLst>
                                            <p:cond evt="onStopAudio" delay="0">
                                              <p:tgtEl>
                                                <p:sldTgt/>
                                              </p:tgtEl>
                                            </p:cond>
                                          </p:endCondLst>
                                        </p:cTn>
                                        <p:tgtEl>
                                          <p:sndTgt r:embed="rId3" name="CAMERA.WAV"/>
                                        </p:tgtEl>
                                      </p:cMediaNode>
                                    </p:audio>
                                  </p:sub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2"/>
                                        </p:tgtEl>
                                        <p:attrNameLst>
                                          <p:attrName>style.visibility</p:attrName>
                                        </p:attrNameLst>
                                      </p:cBhvr>
                                      <p:to>
                                        <p:strVal val="visible"/>
                                      </p:to>
                                    </p:set>
                                  </p:childTnLst>
                                  <p:subTnLst>
                                    <p:audio>
                                      <p:cMediaNode>
                                        <p:cTn display="0" masterRel="sameClick">
                                          <p:stCondLst>
                                            <p:cond evt="begin" delay="0">
                                              <p:tn val="9"/>
                                            </p:cond>
                                          </p:stCondLst>
                                          <p:endCondLst>
                                            <p:cond evt="onStopAudio" delay="0">
                                              <p:tgtEl>
                                                <p:sldTgt/>
                                              </p:tgtEl>
                                            </p:cond>
                                          </p:endCondLst>
                                        </p:cTn>
                                        <p:tgtEl>
                                          <p:sndTgt r:embed="rId3" name="CAMERA.WAV"/>
                                        </p:tgtEl>
                                      </p:cMediaNode>
                                    </p:audio>
                                  </p:sub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4"/>
                                        </p:tgtEl>
                                        <p:attrNameLst>
                                          <p:attrName>style.visibility</p:attrName>
                                        </p:attrNameLst>
                                      </p:cBhvr>
                                      <p:to>
                                        <p:strVal val="visible"/>
                                      </p:to>
                                    </p:set>
                                  </p:childTnLst>
                                  <p:subTnLst>
                                    <p:audio>
                                      <p:cMediaNode>
                                        <p:cTn display="0" masterRel="sameClick">
                                          <p:stCondLst>
                                            <p:cond evt="begin" delay="0">
                                              <p:tn val="13"/>
                                            </p:cond>
                                          </p:stCondLst>
                                          <p:endCondLst>
                                            <p:cond evt="onStopAudio" delay="0">
                                              <p:tgtEl>
                                                <p:sldTgt/>
                                              </p:tgtEl>
                                            </p:cond>
                                          </p:endCondLst>
                                        </p:cTn>
                                        <p:tgtEl>
                                          <p:sndTgt r:embed="rId3" name="CAMERA.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4" name="Rectangle 3"/>
          <p:cNvSpPr>
            <a:spLocks noGrp="1" noChangeArrowheads="1"/>
          </p:cNvSpPr>
          <p:nvPr>
            <p:ph idx="1"/>
          </p:nvPr>
        </p:nvSpPr>
        <p:spPr/>
        <p:txBody>
          <a:bodyPr/>
          <a:lstStyle/>
          <a:p>
            <a:pPr eaLnBrk="1" hangingPunct="1"/>
            <a:r>
              <a:rPr lang="en-US" sz="2400" dirty="0">
                <a:latin typeface="Calibri" charset="0"/>
                <a:ea typeface="ＭＳ Ｐゴシック" charset="0"/>
                <a:cs typeface="ＭＳ Ｐゴシック" charset="0"/>
              </a:rPr>
              <a:t>What is prejudgment interest?</a:t>
            </a:r>
          </a:p>
          <a:p>
            <a:pPr eaLnBrk="1" hangingPunct="1"/>
            <a:r>
              <a:rPr lang="en-US" sz="2400" dirty="0">
                <a:latin typeface="Calibri" charset="0"/>
                <a:ea typeface="ＭＳ Ｐゴシック" charset="0"/>
                <a:cs typeface="ＭＳ Ｐゴシック" charset="0"/>
              </a:rPr>
              <a:t>What is post-judgment interest? </a:t>
            </a:r>
          </a:p>
          <a:p>
            <a:pPr eaLnBrk="1" hangingPunct="1"/>
            <a:r>
              <a:rPr lang="en-US" sz="2400" dirty="0">
                <a:latin typeface="Calibri" charset="0"/>
                <a:ea typeface="ＭＳ Ｐゴシック" charset="0"/>
                <a:cs typeface="ＭＳ Ｐゴシック" charset="0"/>
              </a:rPr>
              <a:t>State rules on PJ Interest</a:t>
            </a:r>
          </a:p>
          <a:p>
            <a:pPr eaLnBrk="1" hangingPunct="1"/>
            <a:r>
              <a:rPr lang="en-US" sz="2400" dirty="0">
                <a:latin typeface="Calibri" charset="0"/>
                <a:ea typeface="ＭＳ Ｐゴシック" charset="0"/>
                <a:cs typeface="ＭＳ Ｐゴシック" charset="0"/>
              </a:rPr>
              <a:t>Federal Rules</a:t>
            </a:r>
          </a:p>
          <a:p>
            <a:pPr lvl="1" eaLnBrk="1" hangingPunct="1"/>
            <a:r>
              <a:rPr lang="ja-JP" altLang="en-US" sz="2000">
                <a:latin typeface="Calibri" charset="0"/>
                <a:ea typeface="ＭＳ Ｐゴシック" charset="0"/>
              </a:rPr>
              <a:t>“</a:t>
            </a:r>
            <a:r>
              <a:rPr lang="en-US" altLang="ja-JP" sz="2000" dirty="0">
                <a:latin typeface="Calibri" charset="0"/>
                <a:ea typeface="ＭＳ Ｐゴシック" charset="0"/>
              </a:rPr>
              <a:t>Prejudgment interest is an element of complete compensation.</a:t>
            </a:r>
            <a:r>
              <a:rPr lang="ja-JP" altLang="en-US" sz="2000">
                <a:latin typeface="Calibri" charset="0"/>
                <a:ea typeface="ＭＳ Ｐゴシック" charset="0"/>
              </a:rPr>
              <a:t>”</a:t>
            </a:r>
            <a:endParaRPr lang="en-US" altLang="ja-JP" sz="2000" dirty="0">
              <a:latin typeface="Calibri" charset="0"/>
              <a:ea typeface="ＭＳ Ｐゴシック" charset="0"/>
            </a:endParaRPr>
          </a:p>
          <a:p>
            <a:pPr eaLnBrk="1" hangingPunct="1"/>
            <a:r>
              <a:rPr lang="en-US" sz="2400" dirty="0">
                <a:latin typeface="Calibri" charset="0"/>
                <a:ea typeface="ＭＳ Ｐゴシック" charset="0"/>
                <a:cs typeface="ＭＳ Ｐゴシック" charset="0"/>
              </a:rPr>
              <a:t>How to view PJI</a:t>
            </a:r>
          </a:p>
          <a:p>
            <a:pPr lvl="1" eaLnBrk="1" hangingPunct="1"/>
            <a:r>
              <a:rPr lang="en-US" sz="2000" dirty="0">
                <a:latin typeface="Calibri" charset="0"/>
                <a:ea typeface="ＭＳ Ｐゴシック" charset="0"/>
              </a:rPr>
              <a:t>PV of judgment = PV of harm</a:t>
            </a:r>
          </a:p>
          <a:p>
            <a:pPr lvl="1" eaLnBrk="1" hangingPunct="1"/>
            <a:r>
              <a:rPr lang="en-US" sz="2000" dirty="0">
                <a:latin typeface="Calibri" charset="0"/>
                <a:ea typeface="ＭＳ Ｐゴシック" charset="0"/>
              </a:rPr>
              <a:t>Coerced Loan Theory</a:t>
            </a:r>
          </a:p>
          <a:p>
            <a:pPr lvl="2" eaLnBrk="1" hangingPunct="1"/>
            <a:r>
              <a:rPr lang="en-US" sz="1800" dirty="0">
                <a:latin typeface="Calibri" charset="0"/>
                <a:ea typeface="ＭＳ Ｐゴシック" charset="0"/>
              </a:rPr>
              <a:t>Risk:  risk of </a:t>
            </a:r>
            <a:r>
              <a:rPr lang="en-US" sz="1800" b="1" dirty="0">
                <a:latin typeface="Calibri" charset="0"/>
                <a:ea typeface="ＭＳ Ｐゴシック" charset="0"/>
              </a:rPr>
              <a:t>DEFENDANT’</a:t>
            </a:r>
            <a:r>
              <a:rPr lang="en-US" altLang="ja-JP" sz="1800" b="1" dirty="0">
                <a:latin typeface="Calibri" charset="0"/>
                <a:ea typeface="ＭＳ Ｐゴシック" charset="0"/>
              </a:rPr>
              <a:t>S </a:t>
            </a:r>
            <a:r>
              <a:rPr lang="en-US" altLang="ja-JP" sz="1800" dirty="0">
                <a:latin typeface="Calibri" charset="0"/>
                <a:ea typeface="ＭＳ Ｐゴシック" charset="0"/>
              </a:rPr>
              <a:t>default</a:t>
            </a:r>
          </a:p>
          <a:p>
            <a:pPr lvl="2" eaLnBrk="1" hangingPunct="1"/>
            <a:r>
              <a:rPr lang="en-US" sz="1800" dirty="0">
                <a:latin typeface="Calibri" charset="0"/>
                <a:ea typeface="ＭＳ Ｐゴシック" charset="0"/>
              </a:rPr>
              <a:t>ROR:  </a:t>
            </a:r>
            <a:r>
              <a:rPr lang="en-US" sz="1800" b="1" dirty="0">
                <a:latin typeface="Calibri" charset="0"/>
                <a:ea typeface="ＭＳ Ｐゴシック" charset="0"/>
              </a:rPr>
              <a:t>Defendant’</a:t>
            </a:r>
            <a:r>
              <a:rPr lang="en-US" altLang="ja-JP" sz="1800" b="1" dirty="0">
                <a:latin typeface="Calibri" charset="0"/>
                <a:ea typeface="ＭＳ Ｐゴシック" charset="0"/>
              </a:rPr>
              <a:t>s</a:t>
            </a:r>
            <a:r>
              <a:rPr lang="en-US" altLang="ja-JP" sz="1800" dirty="0">
                <a:latin typeface="Calibri" charset="0"/>
                <a:ea typeface="ＭＳ Ｐゴシック" charset="0"/>
              </a:rPr>
              <a:t> interest rate on similar loan</a:t>
            </a:r>
          </a:p>
          <a:p>
            <a:pPr lvl="2" eaLnBrk="1" hangingPunct="1"/>
            <a:r>
              <a:rPr lang="en-US" sz="1800" dirty="0">
                <a:latin typeface="Calibri" charset="0"/>
                <a:ea typeface="ＭＳ Ｐゴシック" charset="0"/>
              </a:rPr>
              <a:t>Floating, short-term rate</a:t>
            </a:r>
          </a:p>
        </p:txBody>
      </p:sp>
      <p:sp>
        <p:nvSpPr>
          <p:cNvPr id="81923" name="Rectangle 2"/>
          <p:cNvSpPr>
            <a:spLocks noGrp="1" noChangeArrowheads="1"/>
          </p:cNvSpPr>
          <p:nvPr>
            <p:ph type="title"/>
          </p:nvPr>
        </p:nvSpPr>
        <p:spPr/>
        <p:txBody>
          <a:bodyPr/>
          <a:lstStyle/>
          <a:p>
            <a:pPr eaLnBrk="1" hangingPunct="1"/>
            <a:r>
              <a:rPr lang="en-US" b="1">
                <a:latin typeface="Calibri" charset="0"/>
                <a:ea typeface="ＭＳ Ｐゴシック" charset="0"/>
                <a:cs typeface="ＭＳ Ｐゴシック" charset="0"/>
              </a:rPr>
              <a:t>Prejudgment Interest</a:t>
            </a:r>
          </a:p>
        </p:txBody>
      </p:sp>
      <p:sp>
        <p:nvSpPr>
          <p:cNvPr id="81922" name="Slide Number Placeholder 4"/>
          <p:cNvSpPr>
            <a:spLocks noGrp="1"/>
          </p:cNvSpPr>
          <p:nvPr>
            <p:ph type="sldNum"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98E78F3D-9ECF-D04E-8D65-C725F0A06D98}" type="slidenum">
              <a:rPr lang="en-US" sz="800">
                <a:latin typeface="Calibri" charset="0"/>
              </a:rPr>
              <a:pPr eaLnBrk="1" hangingPunct="1"/>
              <a:t>44</a:t>
            </a:fld>
            <a:endParaRPr lang="en-US" sz="800">
              <a:latin typeface="Calibri" charset="0"/>
            </a:endParaRPr>
          </a:p>
        </p:txBody>
      </p:sp>
      <p:sp>
        <p:nvSpPr>
          <p:cNvPr id="2" name="Footer Placeholder 1"/>
          <p:cNvSpPr>
            <a:spLocks noGrp="1"/>
          </p:cNvSpPr>
          <p:nvPr>
            <p:ph type="ftr" sz="quarter" idx="11"/>
          </p:nvPr>
        </p:nvSpPr>
        <p:spPr/>
        <p:txBody>
          <a:bodyPr/>
          <a:lstStyle/>
          <a:p>
            <a:pPr>
              <a:defRPr/>
            </a:pPr>
            <a:r>
              <a:rPr lang="en-US"/>
              <a:t>Interest Rate and Credit Risks</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92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192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192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192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192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192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192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1924">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1924">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81924">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8192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2" name="Rectangle 3"/>
          <p:cNvSpPr>
            <a:spLocks noGrp="1" noChangeArrowheads="1"/>
          </p:cNvSpPr>
          <p:nvPr>
            <p:ph idx="1"/>
          </p:nvPr>
        </p:nvSpPr>
        <p:spPr/>
        <p:txBody>
          <a:bodyPr/>
          <a:lstStyle/>
          <a:p>
            <a:pPr eaLnBrk="1" hangingPunct="1"/>
            <a:r>
              <a:rPr lang="en-US" dirty="0">
                <a:latin typeface="Calibri" charset="0"/>
                <a:ea typeface="ＭＳ Ｐゴシック" charset="0"/>
                <a:cs typeface="ＭＳ Ｐゴシック" charset="0"/>
              </a:rPr>
              <a:t>District court:  T-bill rate at time of judgment</a:t>
            </a:r>
          </a:p>
          <a:p>
            <a:pPr eaLnBrk="1" hangingPunct="1"/>
            <a:r>
              <a:rPr lang="en-US" dirty="0">
                <a:latin typeface="Calibri" charset="0"/>
                <a:ea typeface="ＭＳ Ｐゴシック" charset="0"/>
                <a:cs typeface="ＭＳ Ｐゴシック" charset="0"/>
              </a:rPr>
              <a:t>7th Cir.:</a:t>
            </a:r>
          </a:p>
          <a:p>
            <a:pPr lvl="1" eaLnBrk="1" hangingPunct="1"/>
            <a:r>
              <a:rPr lang="ja-JP" altLang="en-US" dirty="0">
                <a:latin typeface="Calibri" charset="0"/>
                <a:ea typeface="ＭＳ Ｐゴシック" charset="0"/>
              </a:rPr>
              <a:t>“</a:t>
            </a:r>
            <a:r>
              <a:rPr lang="en-US" altLang="ja-JP" dirty="0">
                <a:latin typeface="Calibri" charset="0"/>
                <a:ea typeface="ＭＳ Ｐゴシック" charset="0"/>
              </a:rPr>
              <a:t>complete compensation</a:t>
            </a:r>
            <a:r>
              <a:rPr lang="ja-JP" altLang="en-US" dirty="0">
                <a:latin typeface="Calibri" charset="0"/>
                <a:ea typeface="ＭＳ Ｐゴシック" charset="0"/>
              </a:rPr>
              <a:t>”</a:t>
            </a:r>
            <a:endParaRPr lang="en-US" altLang="ja-JP" dirty="0">
              <a:latin typeface="Calibri" charset="0"/>
              <a:ea typeface="ＭＳ Ｐゴシック" charset="0"/>
            </a:endParaRPr>
          </a:p>
          <a:p>
            <a:pPr lvl="1" eaLnBrk="1" hangingPunct="1"/>
            <a:r>
              <a:rPr lang="en-US" dirty="0">
                <a:latin typeface="Calibri" charset="0"/>
                <a:ea typeface="ＭＳ Ｐゴシック" charset="0"/>
              </a:rPr>
              <a:t>involuntary creditor</a:t>
            </a:r>
          </a:p>
          <a:p>
            <a:pPr lvl="1" eaLnBrk="1" hangingPunct="1"/>
            <a:r>
              <a:rPr lang="ja-JP" altLang="en-US" dirty="0">
                <a:latin typeface="Calibri" charset="0"/>
                <a:ea typeface="ＭＳ Ｐゴシック" charset="0"/>
              </a:rPr>
              <a:t>“</a:t>
            </a:r>
            <a:r>
              <a:rPr lang="en-US" altLang="ja-JP" dirty="0">
                <a:latin typeface="Calibri" charset="0"/>
                <a:ea typeface="ＭＳ Ｐゴシック" charset="0"/>
              </a:rPr>
              <a:t>market rate for money</a:t>
            </a:r>
            <a:r>
              <a:rPr lang="ja-JP" altLang="en-US" dirty="0">
                <a:latin typeface="Calibri" charset="0"/>
                <a:ea typeface="ＭＳ Ｐゴシック" charset="0"/>
              </a:rPr>
              <a:t>”</a:t>
            </a:r>
            <a:r>
              <a:rPr lang="en-US" altLang="ja-JP" dirty="0">
                <a:latin typeface="Calibri" charset="0"/>
                <a:ea typeface="ＭＳ Ｐゴシック" charset="0"/>
              </a:rPr>
              <a:t>—defendant’s borrowing rate</a:t>
            </a:r>
          </a:p>
          <a:p>
            <a:pPr lvl="2" algn="l" eaLnBrk="1" hangingPunct="1"/>
            <a:r>
              <a:rPr lang="en-US" dirty="0">
                <a:latin typeface="Calibri" charset="0"/>
                <a:ea typeface="ＭＳ Ｐゴシック" charset="0"/>
              </a:rPr>
              <a:t>Use Prime rate if court doesn’</a:t>
            </a:r>
            <a:r>
              <a:rPr lang="en-US" altLang="ja-JP" dirty="0">
                <a:latin typeface="Calibri" charset="0"/>
                <a:ea typeface="ＭＳ Ｐゴシック" charset="0"/>
              </a:rPr>
              <a:t>t want to engage in </a:t>
            </a:r>
            <a:r>
              <a:rPr lang="ja-JP" altLang="en-US" dirty="0">
                <a:latin typeface="Calibri" charset="0"/>
                <a:ea typeface="ＭＳ Ｐゴシック" charset="0"/>
              </a:rPr>
              <a:t>“</a:t>
            </a:r>
            <a:r>
              <a:rPr lang="en-US" altLang="ja-JP" dirty="0">
                <a:latin typeface="Calibri" charset="0"/>
                <a:ea typeface="ＭＳ Ｐゴシック" charset="0"/>
              </a:rPr>
              <a:t>refined rate setting</a:t>
            </a:r>
            <a:r>
              <a:rPr lang="ja-JP" altLang="en-US" dirty="0">
                <a:latin typeface="Calibri" charset="0"/>
                <a:ea typeface="ＭＳ Ｐゴシック" charset="0"/>
              </a:rPr>
              <a:t>”</a:t>
            </a:r>
            <a:endParaRPr lang="en-US" altLang="ja-JP" dirty="0">
              <a:latin typeface="Calibri" charset="0"/>
              <a:ea typeface="ＭＳ Ｐゴシック" charset="0"/>
            </a:endParaRPr>
          </a:p>
          <a:p>
            <a:pPr lvl="2" algn="l" eaLnBrk="1" hangingPunct="1"/>
            <a:r>
              <a:rPr lang="en-US" dirty="0">
                <a:latin typeface="Calibri" charset="0"/>
                <a:ea typeface="ＭＳ Ｐゴシック" charset="0"/>
              </a:rPr>
              <a:t>11.9%:  average prime rate</a:t>
            </a:r>
            <a:br>
              <a:rPr lang="en-US" dirty="0">
                <a:latin typeface="Calibri" charset="0"/>
                <a:ea typeface="ＭＳ Ｐゴシック" charset="0"/>
              </a:rPr>
            </a:br>
            <a:endParaRPr lang="en-US" dirty="0">
              <a:latin typeface="Calibri" charset="0"/>
              <a:ea typeface="ＭＳ Ｐゴシック" charset="0"/>
            </a:endParaRPr>
          </a:p>
          <a:p>
            <a:pPr eaLnBrk="1" hangingPunct="1"/>
            <a:r>
              <a:rPr lang="en-US" dirty="0">
                <a:latin typeface="Calibri" charset="0"/>
                <a:ea typeface="ＭＳ Ｐゴシック" charset="0"/>
                <a:cs typeface="ＭＳ Ｐゴシック" charset="0"/>
              </a:rPr>
              <a:t>Delaware rule for prejudgment interest:  </a:t>
            </a:r>
            <a:r>
              <a:rPr lang="en-US" i="1" dirty="0">
                <a:latin typeface="Calibri" charset="0"/>
                <a:ea typeface="ＭＳ Ｐゴシック" charset="0"/>
                <a:cs typeface="ＭＳ Ｐゴシック" charset="0"/>
              </a:rPr>
              <a:t>Merion Capital</a:t>
            </a:r>
            <a:endParaRPr lang="en-US" i="1" dirty="0">
              <a:ea typeface="ＭＳ Ｐゴシック" charset="0"/>
              <a:cs typeface="ＭＳ Ｐゴシック" charset="0"/>
            </a:endParaRPr>
          </a:p>
          <a:p>
            <a:pPr lvl="1"/>
            <a:r>
              <a:rPr lang="en-US" dirty="0">
                <a:ea typeface="ＭＳ Ｐゴシック" charset="0"/>
                <a:cs typeface="ＭＳ Ｐゴシック" charset="0"/>
              </a:rPr>
              <a:t>Simple or Compound?:  </a:t>
            </a:r>
            <a:r>
              <a:rPr lang="en-US" i="1" dirty="0">
                <a:ea typeface="ＭＳ Ｐゴシック" charset="0"/>
                <a:cs typeface="ＭＳ Ｐゴシック" charset="0"/>
              </a:rPr>
              <a:t>Brown v. Ct. Square </a:t>
            </a:r>
            <a:r>
              <a:rPr lang="en-US" dirty="0">
                <a:ea typeface="ＭＳ Ｐゴシック" charset="0"/>
                <a:cs typeface="ＭＳ Ｐゴシック" charset="0"/>
              </a:rPr>
              <a:t>(Del. Ch. Ct. 2024)</a:t>
            </a:r>
            <a:endParaRPr lang="en-US" dirty="0">
              <a:latin typeface="Calibri" charset="0"/>
              <a:ea typeface="ＭＳ Ｐゴシック" charset="0"/>
              <a:cs typeface="ＭＳ Ｐゴシック" charset="0"/>
            </a:endParaRPr>
          </a:p>
          <a:p>
            <a:pPr lvl="1"/>
            <a:endParaRPr lang="en-US" dirty="0">
              <a:latin typeface="Calibri" charset="0"/>
              <a:ea typeface="ＭＳ Ｐゴシック" charset="0"/>
              <a:cs typeface="ＭＳ Ｐゴシック" charset="0"/>
            </a:endParaRPr>
          </a:p>
        </p:txBody>
      </p:sp>
      <p:sp>
        <p:nvSpPr>
          <p:cNvPr id="83971" name="Rectangle 2"/>
          <p:cNvSpPr>
            <a:spLocks noGrp="1" noChangeArrowheads="1"/>
          </p:cNvSpPr>
          <p:nvPr>
            <p:ph type="title"/>
          </p:nvPr>
        </p:nvSpPr>
        <p:spPr/>
        <p:txBody>
          <a:bodyPr/>
          <a:lstStyle/>
          <a:p>
            <a:pPr eaLnBrk="1" hangingPunct="1"/>
            <a:r>
              <a:rPr lang="en-US" b="1">
                <a:latin typeface="Calibri" charset="0"/>
                <a:ea typeface="ＭＳ Ｐゴシック" charset="0"/>
                <a:cs typeface="ＭＳ Ｐゴシック" charset="0"/>
              </a:rPr>
              <a:t>Amoco Cadiz</a:t>
            </a:r>
          </a:p>
        </p:txBody>
      </p:sp>
      <p:sp>
        <p:nvSpPr>
          <p:cNvPr id="83970" name="Slide Number Placeholder 4"/>
          <p:cNvSpPr>
            <a:spLocks noGrp="1"/>
          </p:cNvSpPr>
          <p:nvPr>
            <p:ph type="sldNum"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16E2AAD2-6068-6F49-97D6-14B523D7DBF3}" type="slidenum">
              <a:rPr lang="en-US" sz="800">
                <a:latin typeface="Calibri" charset="0"/>
              </a:rPr>
              <a:pPr eaLnBrk="1" hangingPunct="1"/>
              <a:t>45</a:t>
            </a:fld>
            <a:endParaRPr lang="en-US" sz="800">
              <a:latin typeface="Calibri" charset="0"/>
            </a:endParaRPr>
          </a:p>
        </p:txBody>
      </p:sp>
      <p:sp>
        <p:nvSpPr>
          <p:cNvPr id="2" name="Footer Placeholder 1"/>
          <p:cNvSpPr>
            <a:spLocks noGrp="1"/>
          </p:cNvSpPr>
          <p:nvPr>
            <p:ph type="ftr" sz="quarter" idx="11"/>
          </p:nvPr>
        </p:nvSpPr>
        <p:spPr/>
        <p:txBody>
          <a:bodyPr/>
          <a:lstStyle/>
          <a:p>
            <a:pPr>
              <a:defRPr/>
            </a:pPr>
            <a:r>
              <a:rPr lang="en-US"/>
              <a:t>Interest Rate and Credit Risks</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397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397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397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397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397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397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3972">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3972">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397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0007FF-68CC-B573-4EE3-475C8C3A18D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3D7EE56-B9E9-9E89-F1E1-0F6082717D5F}"/>
              </a:ext>
            </a:extLst>
          </p:cNvPr>
          <p:cNvSpPr>
            <a:spLocks noGrp="1"/>
          </p:cNvSpPr>
          <p:nvPr>
            <p:ph type="title"/>
          </p:nvPr>
        </p:nvSpPr>
        <p:spPr/>
        <p:txBody>
          <a:bodyPr/>
          <a:lstStyle/>
          <a:p>
            <a:r>
              <a:rPr lang="en-US" dirty="0"/>
              <a:t>Annual returns can obscure useful information </a:t>
            </a:r>
          </a:p>
        </p:txBody>
      </p:sp>
      <p:sp>
        <p:nvSpPr>
          <p:cNvPr id="4" name="Slide Number Placeholder 3">
            <a:extLst>
              <a:ext uri="{FF2B5EF4-FFF2-40B4-BE49-F238E27FC236}">
                <a16:creationId xmlns:a16="http://schemas.microsoft.com/office/drawing/2014/main" id="{0B7651B5-0F09-99B9-240B-C3482458B1EC}"/>
              </a:ext>
            </a:extLst>
          </p:cNvPr>
          <p:cNvSpPr>
            <a:spLocks noGrp="1"/>
          </p:cNvSpPr>
          <p:nvPr>
            <p:ph type="sldNum" sz="quarter" idx="10"/>
          </p:nvPr>
        </p:nvSpPr>
        <p:spPr/>
        <p:txBody>
          <a:bodyPr/>
          <a:lstStyle/>
          <a:p>
            <a:fld id="{7B3E355C-57B9-BC4B-95D8-406A1F834537}" type="slidenum">
              <a:rPr lang="en-US" altLang="en-US" smtClean="0"/>
              <a:pPr/>
              <a:t>5</a:t>
            </a:fld>
            <a:endParaRPr lang="en-US" altLang="en-US" dirty="0"/>
          </a:p>
        </p:txBody>
      </p:sp>
      <p:sp>
        <p:nvSpPr>
          <p:cNvPr id="5" name="Footer Placeholder 4">
            <a:extLst>
              <a:ext uri="{FF2B5EF4-FFF2-40B4-BE49-F238E27FC236}">
                <a16:creationId xmlns:a16="http://schemas.microsoft.com/office/drawing/2014/main" id="{EF752C74-0A5F-AE93-BD52-C2832296A8FA}"/>
              </a:ext>
            </a:extLst>
          </p:cNvPr>
          <p:cNvSpPr>
            <a:spLocks noGrp="1"/>
          </p:cNvSpPr>
          <p:nvPr>
            <p:ph type="ftr" sz="quarter" idx="11"/>
          </p:nvPr>
        </p:nvSpPr>
        <p:spPr/>
        <p:txBody>
          <a:bodyPr/>
          <a:lstStyle/>
          <a:p>
            <a:pPr>
              <a:defRPr/>
            </a:pPr>
            <a:r>
              <a:rPr lang="en-US"/>
              <a:t>Interest Rate and Credit Risks</a:t>
            </a:r>
            <a:endParaRPr lang="en-US" dirty="0"/>
          </a:p>
        </p:txBody>
      </p:sp>
      <p:sp>
        <p:nvSpPr>
          <p:cNvPr id="13" name="Oval 12">
            <a:extLst>
              <a:ext uri="{FF2B5EF4-FFF2-40B4-BE49-F238E27FC236}">
                <a16:creationId xmlns:a16="http://schemas.microsoft.com/office/drawing/2014/main" id="{9455AC56-9751-B5A1-8D19-4672BFCFDC01}"/>
              </a:ext>
            </a:extLst>
          </p:cNvPr>
          <p:cNvSpPr/>
          <p:nvPr/>
        </p:nvSpPr>
        <p:spPr>
          <a:xfrm>
            <a:off x="1676400" y="4495800"/>
            <a:ext cx="609600" cy="4572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a:extLst>
              <a:ext uri="{FF2B5EF4-FFF2-40B4-BE49-F238E27FC236}">
                <a16:creationId xmlns:a16="http://schemas.microsoft.com/office/drawing/2014/main" id="{60459245-D9AC-A0EB-1C37-F513C650F806}"/>
              </a:ext>
            </a:extLst>
          </p:cNvPr>
          <p:cNvSpPr/>
          <p:nvPr/>
        </p:nvSpPr>
        <p:spPr>
          <a:xfrm>
            <a:off x="914400" y="2531572"/>
            <a:ext cx="609600" cy="4572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5EBC955B-6B7E-E5E0-3A48-E88FFD346664}"/>
              </a:ext>
            </a:extLst>
          </p:cNvPr>
          <p:cNvSpPr/>
          <p:nvPr/>
        </p:nvSpPr>
        <p:spPr>
          <a:xfrm>
            <a:off x="7775448" y="1878939"/>
            <a:ext cx="609600" cy="4572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descr="A graph of a graph with numbers and a number of red dots&#10;&#10;AI-generated content may be incorrect.">
            <a:extLst>
              <a:ext uri="{FF2B5EF4-FFF2-40B4-BE49-F238E27FC236}">
                <a16:creationId xmlns:a16="http://schemas.microsoft.com/office/drawing/2014/main" id="{DFDDFB78-1A9F-AE10-C03A-499D46A329D6}"/>
              </a:ext>
            </a:extLst>
          </p:cNvPr>
          <p:cNvPicPr>
            <a:picLocks noChangeAspect="1"/>
          </p:cNvPicPr>
          <p:nvPr/>
        </p:nvPicPr>
        <p:blipFill>
          <a:blip r:embed="rId2"/>
          <a:srcRect b="2760"/>
          <a:stretch>
            <a:fillRect/>
          </a:stretch>
        </p:blipFill>
        <p:spPr>
          <a:xfrm>
            <a:off x="533400" y="574388"/>
            <a:ext cx="8308848" cy="5369212"/>
          </a:xfrm>
          <a:prstGeom prst="rect">
            <a:avLst/>
          </a:prstGeom>
        </p:spPr>
      </p:pic>
      <p:sp>
        <p:nvSpPr>
          <p:cNvPr id="8" name="TextBox 7">
            <a:extLst>
              <a:ext uri="{FF2B5EF4-FFF2-40B4-BE49-F238E27FC236}">
                <a16:creationId xmlns:a16="http://schemas.microsoft.com/office/drawing/2014/main" id="{1643E4A4-973C-790E-554B-C97406941136}"/>
              </a:ext>
            </a:extLst>
          </p:cNvPr>
          <p:cNvSpPr txBox="1"/>
          <p:nvPr/>
        </p:nvSpPr>
        <p:spPr>
          <a:xfrm>
            <a:off x="3797429" y="6110927"/>
            <a:ext cx="1569660" cy="215444"/>
          </a:xfrm>
          <a:prstGeom prst="rect">
            <a:avLst/>
          </a:prstGeom>
          <a:noFill/>
        </p:spPr>
        <p:txBody>
          <a:bodyPr wrap="none" rtlCol="0">
            <a:spAutoFit/>
          </a:bodyPr>
          <a:lstStyle/>
          <a:p>
            <a:r>
              <a:rPr lang="en-US" sz="800" dirty="0"/>
              <a:t>Source: JPM; as of June 2025</a:t>
            </a:r>
          </a:p>
        </p:txBody>
      </p:sp>
    </p:spTree>
    <p:extLst>
      <p:ext uri="{BB962C8B-B14F-4D97-AF65-F5344CB8AC3E}">
        <p14:creationId xmlns:p14="http://schemas.microsoft.com/office/powerpoint/2010/main" val="6356239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4" name="Rectangle 3"/>
          <p:cNvSpPr>
            <a:spLocks noGrp="1" noChangeArrowheads="1"/>
          </p:cNvSpPr>
          <p:nvPr>
            <p:ph idx="1"/>
          </p:nvPr>
        </p:nvSpPr>
        <p:spPr/>
        <p:txBody>
          <a:bodyPr/>
          <a:lstStyle/>
          <a:p>
            <a:pPr eaLnBrk="1" hangingPunct="1"/>
            <a:r>
              <a:rPr lang="en-US" dirty="0">
                <a:latin typeface="Calibri" charset="0"/>
                <a:ea typeface="ＭＳ Ｐゴシック" charset="0"/>
                <a:cs typeface="ＭＳ Ｐゴシック" charset="0"/>
              </a:rPr>
              <a:t>Random variable:</a:t>
            </a:r>
          </a:p>
          <a:p>
            <a:pPr eaLnBrk="1" hangingPunct="1"/>
            <a:endParaRPr lang="en-US" dirty="0">
              <a:latin typeface="Calibri" charset="0"/>
              <a:ea typeface="ＭＳ Ｐゴシック" charset="0"/>
              <a:cs typeface="ＭＳ Ｐゴシック" charset="0"/>
            </a:endParaRPr>
          </a:p>
          <a:p>
            <a:pPr eaLnBrk="1" hangingPunct="1"/>
            <a:r>
              <a:rPr lang="en-US" dirty="0">
                <a:latin typeface="Calibri" charset="0"/>
                <a:ea typeface="ＭＳ Ｐゴシック" charset="0"/>
                <a:cs typeface="ＭＳ Ｐゴシック" charset="0"/>
              </a:rPr>
              <a:t>Examples:  Cash flows and Returns</a:t>
            </a:r>
          </a:p>
          <a:p>
            <a:pPr eaLnBrk="1" hangingPunct="1"/>
            <a:endParaRPr lang="en-US" dirty="0">
              <a:latin typeface="Calibri" charset="0"/>
              <a:ea typeface="ＭＳ Ｐゴシック" charset="0"/>
              <a:cs typeface="ＭＳ Ｐゴシック" charset="0"/>
            </a:endParaRPr>
          </a:p>
        </p:txBody>
      </p:sp>
      <p:sp>
        <p:nvSpPr>
          <p:cNvPr id="20483" name="Rectangle 2"/>
          <p:cNvSpPr>
            <a:spLocks noGrp="1" noChangeArrowheads="1"/>
          </p:cNvSpPr>
          <p:nvPr>
            <p:ph type="title"/>
          </p:nvPr>
        </p:nvSpPr>
        <p:spPr/>
        <p:txBody>
          <a:bodyPr/>
          <a:lstStyle/>
          <a:p>
            <a:pPr eaLnBrk="1" hangingPunct="1"/>
            <a:r>
              <a:rPr lang="en-US" b="1" dirty="0">
                <a:latin typeface="Calibri" charset="0"/>
                <a:ea typeface="ＭＳ Ｐゴシック" charset="0"/>
                <a:cs typeface="ＭＳ Ｐゴシック" charset="0"/>
              </a:rPr>
              <a:t>Random Variables</a:t>
            </a:r>
            <a:endParaRPr lang="en-US" dirty="0">
              <a:latin typeface="Calibri" charset="0"/>
              <a:ea typeface="ＭＳ Ｐゴシック" charset="0"/>
              <a:cs typeface="ＭＳ Ｐゴシック" charset="0"/>
            </a:endParaRPr>
          </a:p>
        </p:txBody>
      </p:sp>
      <p:sp>
        <p:nvSpPr>
          <p:cNvPr id="20482" name="Slide Number Placeholder 4"/>
          <p:cNvSpPr>
            <a:spLocks noGrp="1"/>
          </p:cNvSpPr>
          <p:nvPr>
            <p:ph type="sldNum"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665B62E5-DC3F-0843-B910-DBEB786482D0}" type="slidenum">
              <a:rPr lang="en-US" sz="800">
                <a:latin typeface="Calibri" charset="0"/>
              </a:rPr>
              <a:pPr eaLnBrk="1" hangingPunct="1"/>
              <a:t>6</a:t>
            </a:fld>
            <a:endParaRPr lang="en-US" sz="800">
              <a:latin typeface="Calibri" charset="0"/>
            </a:endParaRPr>
          </a:p>
        </p:txBody>
      </p:sp>
      <p:graphicFrame>
        <p:nvGraphicFramePr>
          <p:cNvPr id="20485" name="Object 2"/>
          <p:cNvGraphicFramePr>
            <a:graphicFrameLocks noChangeAspect="1"/>
          </p:cNvGraphicFramePr>
          <p:nvPr>
            <p:extLst>
              <p:ext uri="{D42A27DB-BD31-4B8C-83A1-F6EECF244321}">
                <p14:modId xmlns:p14="http://schemas.microsoft.com/office/powerpoint/2010/main" val="1703495928"/>
              </p:ext>
            </p:extLst>
          </p:nvPr>
        </p:nvGraphicFramePr>
        <p:xfrm>
          <a:off x="2895600" y="547437"/>
          <a:ext cx="457200" cy="428625"/>
        </p:xfrm>
        <a:graphic>
          <a:graphicData uri="http://schemas.openxmlformats.org/presentationml/2006/ole">
            <mc:AlternateContent xmlns:mc="http://schemas.openxmlformats.org/markup-compatibility/2006">
              <mc:Choice xmlns:v="urn:schemas-microsoft-com:vml" Requires="v">
                <p:oleObj name="Equation" r:id="rId3" imgW="136800" imgH="155160" progId="Equation.3">
                  <p:embed/>
                </p:oleObj>
              </mc:Choice>
              <mc:Fallback>
                <p:oleObj name="Equation" r:id="rId3" imgW="136800" imgH="155160" progId="Equation.3">
                  <p:embed/>
                  <p:pic>
                    <p:nvPicPr>
                      <p:cNvPr id="20485"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95600" y="547437"/>
                        <a:ext cx="457200" cy="4286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20486" name="Picture 5" descr="image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47800" y="3581400"/>
            <a:ext cx="1905000" cy="1828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0487" name="Picture 6" descr="images-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57800" y="3733800"/>
            <a:ext cx="1600200" cy="1524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pPr>
              <a:defRPr/>
            </a:pPr>
            <a:r>
              <a:rPr lang="en-US"/>
              <a:t>Interest Rate and Credit Risks</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48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48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48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48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48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4"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2" name="Rectangle 3"/>
          <p:cNvSpPr>
            <a:spLocks noGrp="1" noChangeArrowheads="1"/>
          </p:cNvSpPr>
          <p:nvPr>
            <p:ph idx="1"/>
          </p:nvPr>
        </p:nvSpPr>
        <p:spPr/>
        <p:txBody>
          <a:bodyPr/>
          <a:lstStyle/>
          <a:p>
            <a:pPr eaLnBrk="1" hangingPunct="1">
              <a:lnSpc>
                <a:spcPct val="90000"/>
              </a:lnSpc>
            </a:pPr>
            <a:r>
              <a:rPr lang="en-US" dirty="0">
                <a:latin typeface="Calibri" charset="0"/>
                <a:ea typeface="ＭＳ Ｐゴシック" charset="0"/>
                <a:cs typeface="ＭＳ Ｐゴシック" charset="0"/>
              </a:rPr>
              <a:t>Expectation of a RV: </a:t>
            </a:r>
          </a:p>
          <a:p>
            <a:pPr eaLnBrk="1" hangingPunct="1">
              <a:lnSpc>
                <a:spcPct val="90000"/>
              </a:lnSpc>
            </a:pPr>
            <a:endParaRPr lang="en-US" dirty="0">
              <a:latin typeface="Calibri" charset="0"/>
              <a:ea typeface="ＭＳ Ｐゴシック" charset="0"/>
              <a:cs typeface="ＭＳ Ｐゴシック" charset="0"/>
            </a:endParaRPr>
          </a:p>
          <a:p>
            <a:pPr eaLnBrk="1" hangingPunct="1">
              <a:lnSpc>
                <a:spcPct val="90000"/>
              </a:lnSpc>
            </a:pPr>
            <a:endParaRPr lang="en-US" dirty="0">
              <a:latin typeface="Calibri" charset="0"/>
              <a:ea typeface="ＭＳ Ｐゴシック" charset="0"/>
              <a:cs typeface="ＭＳ Ｐゴシック" charset="0"/>
            </a:endParaRPr>
          </a:p>
          <a:p>
            <a:pPr eaLnBrk="1" hangingPunct="1">
              <a:lnSpc>
                <a:spcPct val="90000"/>
              </a:lnSpc>
            </a:pPr>
            <a:endParaRPr lang="en-US" dirty="0">
              <a:latin typeface="Calibri" charset="0"/>
              <a:ea typeface="ＭＳ Ｐゴシック" charset="0"/>
              <a:cs typeface="ＭＳ Ｐゴシック" charset="0"/>
            </a:endParaRPr>
          </a:p>
          <a:p>
            <a:pPr eaLnBrk="1" hangingPunct="1">
              <a:lnSpc>
                <a:spcPct val="90000"/>
              </a:lnSpc>
            </a:pPr>
            <a:endParaRPr lang="en-US" dirty="0">
              <a:latin typeface="Calibri" charset="0"/>
              <a:ea typeface="ＭＳ Ｐゴシック" charset="0"/>
              <a:cs typeface="ＭＳ Ｐゴシック" charset="0"/>
            </a:endParaRPr>
          </a:p>
          <a:p>
            <a:pPr eaLnBrk="1" hangingPunct="1">
              <a:lnSpc>
                <a:spcPct val="90000"/>
              </a:lnSpc>
            </a:pPr>
            <a:endParaRPr lang="en-US" b="1" dirty="0">
              <a:latin typeface="Calibri" charset="0"/>
              <a:ea typeface="ＭＳ Ｐゴシック" charset="0"/>
              <a:cs typeface="ＭＳ Ｐゴシック" charset="0"/>
            </a:endParaRPr>
          </a:p>
          <a:p>
            <a:pPr eaLnBrk="1" hangingPunct="1">
              <a:lnSpc>
                <a:spcPct val="90000"/>
              </a:lnSpc>
            </a:pPr>
            <a:r>
              <a:rPr lang="en-US" b="1" dirty="0">
                <a:latin typeface="Calibri" charset="0"/>
                <a:ea typeface="ＭＳ Ｐゴシック" charset="0"/>
                <a:cs typeface="ＭＳ Ｐゴシック" charset="0"/>
              </a:rPr>
              <a:t>Examples:</a:t>
            </a:r>
            <a:endParaRPr lang="en-US" dirty="0">
              <a:latin typeface="Calibri" charset="0"/>
              <a:ea typeface="ＭＳ Ｐゴシック" charset="0"/>
              <a:cs typeface="ＭＳ Ｐゴシック" charset="0"/>
            </a:endParaRPr>
          </a:p>
          <a:p>
            <a:pPr lvl="1" eaLnBrk="1" hangingPunct="1">
              <a:lnSpc>
                <a:spcPct val="90000"/>
              </a:lnSpc>
            </a:pPr>
            <a:r>
              <a:rPr lang="en-US" dirty="0">
                <a:latin typeface="Calibri" charset="0"/>
                <a:ea typeface="ＭＳ Ｐゴシック" charset="0"/>
              </a:rPr>
              <a:t>You throw a die.  What’s the expected value?</a:t>
            </a:r>
          </a:p>
          <a:p>
            <a:pPr lvl="1" eaLnBrk="1" hangingPunct="1">
              <a:lnSpc>
                <a:spcPct val="90000"/>
              </a:lnSpc>
            </a:pPr>
            <a:r>
              <a:rPr lang="en-US" dirty="0">
                <a:latin typeface="Calibri" charset="0"/>
                <a:ea typeface="ＭＳ Ｐゴシック" charset="0"/>
              </a:rPr>
              <a:t>You throw a pair of dice and add the two faces.  What’s the expected value? </a:t>
            </a:r>
          </a:p>
        </p:txBody>
      </p:sp>
      <p:sp>
        <p:nvSpPr>
          <p:cNvPr id="22531" name="Rectangle 2"/>
          <p:cNvSpPr>
            <a:spLocks noGrp="1" noChangeArrowheads="1"/>
          </p:cNvSpPr>
          <p:nvPr>
            <p:ph type="title"/>
          </p:nvPr>
        </p:nvSpPr>
        <p:spPr/>
        <p:txBody>
          <a:bodyPr/>
          <a:lstStyle/>
          <a:p>
            <a:pPr eaLnBrk="1" hangingPunct="1"/>
            <a:r>
              <a:rPr lang="en-US" b="1" dirty="0">
                <a:latin typeface="Calibri" charset="0"/>
                <a:ea typeface="ＭＳ Ｐゴシック" charset="0"/>
                <a:cs typeface="ＭＳ Ｐゴシック" charset="0"/>
              </a:rPr>
              <a:t>Expectation of a Random Variable</a:t>
            </a:r>
            <a:endParaRPr lang="en-US" dirty="0">
              <a:latin typeface="Calibri" charset="0"/>
              <a:ea typeface="ＭＳ Ｐゴシック" charset="0"/>
              <a:cs typeface="ＭＳ Ｐゴシック" charset="0"/>
            </a:endParaRPr>
          </a:p>
        </p:txBody>
      </p:sp>
      <p:sp>
        <p:nvSpPr>
          <p:cNvPr id="22530" name="Slide Number Placeholder 4"/>
          <p:cNvSpPr>
            <a:spLocks noGrp="1"/>
          </p:cNvSpPr>
          <p:nvPr>
            <p:ph type="sldNum"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2648181F-21B1-3E46-829E-D296E0263137}" type="slidenum">
              <a:rPr lang="en-US" sz="800">
                <a:latin typeface="Calibri" charset="0"/>
              </a:rPr>
              <a:pPr eaLnBrk="1" hangingPunct="1"/>
              <a:t>7</a:t>
            </a:fld>
            <a:endParaRPr lang="en-US" sz="800">
              <a:latin typeface="Calibri" charset="0"/>
            </a:endParaRPr>
          </a:p>
        </p:txBody>
      </p:sp>
      <p:graphicFrame>
        <p:nvGraphicFramePr>
          <p:cNvPr id="22533" name="Object 2"/>
          <p:cNvGraphicFramePr>
            <a:graphicFrameLocks noChangeAspect="1"/>
          </p:cNvGraphicFramePr>
          <p:nvPr>
            <p:extLst>
              <p:ext uri="{D42A27DB-BD31-4B8C-83A1-F6EECF244321}">
                <p14:modId xmlns:p14="http://schemas.microsoft.com/office/powerpoint/2010/main" val="506881888"/>
              </p:ext>
            </p:extLst>
          </p:nvPr>
        </p:nvGraphicFramePr>
        <p:xfrm>
          <a:off x="3200400" y="543426"/>
          <a:ext cx="990600" cy="383021"/>
        </p:xfrm>
        <a:graphic>
          <a:graphicData uri="http://schemas.openxmlformats.org/presentationml/2006/ole">
            <mc:AlternateContent xmlns:mc="http://schemas.openxmlformats.org/markup-compatibility/2006">
              <mc:Choice xmlns:v="urn:schemas-microsoft-com:vml" Requires="v">
                <p:oleObj name="Equation" r:id="rId3" imgW="365400" imgH="182520" progId="Equation.3">
                  <p:embed/>
                </p:oleObj>
              </mc:Choice>
              <mc:Fallback>
                <p:oleObj name="Equation" r:id="rId3" imgW="365400" imgH="182520" progId="Equation.3">
                  <p:embed/>
                  <p:pic>
                    <p:nvPicPr>
                      <p:cNvPr id="22533"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00400" y="543426"/>
                        <a:ext cx="990600" cy="383021"/>
                      </a:xfrm>
                      <a:prstGeom prst="rect">
                        <a:avLst/>
                      </a:prstGeom>
                      <a:noFill/>
                      <a:ln>
                        <a:noFill/>
                      </a:ln>
                      <a:effectLst/>
                    </p:spPr>
                  </p:pic>
                </p:oleObj>
              </mc:Fallback>
            </mc:AlternateContent>
          </a:graphicData>
        </a:graphic>
      </p:graphicFrame>
      <p:graphicFrame>
        <p:nvGraphicFramePr>
          <p:cNvPr id="22534" name="Object 3"/>
          <p:cNvGraphicFramePr>
            <a:graphicFrameLocks noChangeAspect="1"/>
          </p:cNvGraphicFramePr>
          <p:nvPr>
            <p:extLst>
              <p:ext uri="{D42A27DB-BD31-4B8C-83A1-F6EECF244321}">
                <p14:modId xmlns:p14="http://schemas.microsoft.com/office/powerpoint/2010/main" val="531940877"/>
              </p:ext>
            </p:extLst>
          </p:nvPr>
        </p:nvGraphicFramePr>
        <p:xfrm>
          <a:off x="507206" y="1160136"/>
          <a:ext cx="7367588" cy="434975"/>
        </p:xfrm>
        <a:graphic>
          <a:graphicData uri="http://schemas.openxmlformats.org/presentationml/2006/ole">
            <mc:AlternateContent xmlns:mc="http://schemas.openxmlformats.org/markup-compatibility/2006">
              <mc:Choice xmlns:v="urn:schemas-microsoft-com:vml" Requires="v">
                <p:oleObj name="Equation" r:id="rId5" imgW="4269600" imgH="228240" progId="Equation.3">
                  <p:embed/>
                </p:oleObj>
              </mc:Choice>
              <mc:Fallback>
                <p:oleObj name="Equation" r:id="rId5" imgW="4269600" imgH="228240" progId="Equation.3">
                  <p:embed/>
                  <p:pic>
                    <p:nvPicPr>
                      <p:cNvPr id="22534"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7206" y="1160136"/>
                        <a:ext cx="7367588" cy="434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7" dir="2700000" algn="ctr" rotWithShape="0">
                                <a:schemeClr val="bg2">
                                  <a:alpha val="74997"/>
                                </a:schemeClr>
                              </a:outerShdw>
                            </a:effectLst>
                          </a14:hiddenEffects>
                        </a:ext>
                      </a:extLst>
                    </p:spPr>
                  </p:pic>
                </p:oleObj>
              </mc:Fallback>
            </mc:AlternateContent>
          </a:graphicData>
        </a:graphic>
      </p:graphicFrame>
      <p:graphicFrame>
        <p:nvGraphicFramePr>
          <p:cNvPr id="22535" name="Object 4"/>
          <p:cNvGraphicFramePr>
            <a:graphicFrameLocks noChangeAspect="1"/>
          </p:cNvGraphicFramePr>
          <p:nvPr>
            <p:extLst>
              <p:ext uri="{D42A27DB-BD31-4B8C-83A1-F6EECF244321}">
                <p14:modId xmlns:p14="http://schemas.microsoft.com/office/powerpoint/2010/main" val="747111099"/>
              </p:ext>
            </p:extLst>
          </p:nvPr>
        </p:nvGraphicFramePr>
        <p:xfrm>
          <a:off x="457200" y="1828800"/>
          <a:ext cx="2917783" cy="762000"/>
        </p:xfrm>
        <a:graphic>
          <a:graphicData uri="http://schemas.openxmlformats.org/presentationml/2006/ole">
            <mc:AlternateContent xmlns:mc="http://schemas.openxmlformats.org/markup-compatibility/2006">
              <mc:Choice xmlns:v="urn:schemas-microsoft-com:vml" Requires="v">
                <p:oleObj name="Equation" r:id="rId7" imgW="1700280" imgH="447840" progId="Equation.3">
                  <p:embed/>
                </p:oleObj>
              </mc:Choice>
              <mc:Fallback>
                <p:oleObj name="Equation" r:id="rId7" imgW="1700280" imgH="447840" progId="Equation.3">
                  <p:embed/>
                  <p:pic>
                    <p:nvPicPr>
                      <p:cNvPr id="22535"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7200" y="1828800"/>
                        <a:ext cx="2917783" cy="762000"/>
                      </a:xfrm>
                      <a:prstGeom prst="rect">
                        <a:avLst/>
                      </a:prstGeom>
                      <a:noFill/>
                    </p:spPr>
                  </p:pic>
                </p:oleObj>
              </mc:Fallback>
            </mc:AlternateContent>
          </a:graphicData>
        </a:graphic>
      </p:graphicFrame>
      <p:sp>
        <p:nvSpPr>
          <p:cNvPr id="2" name="Footer Placeholder 1"/>
          <p:cNvSpPr>
            <a:spLocks noGrp="1"/>
          </p:cNvSpPr>
          <p:nvPr>
            <p:ph type="ftr" sz="quarter" idx="11"/>
          </p:nvPr>
        </p:nvSpPr>
        <p:spPr/>
        <p:txBody>
          <a:bodyPr/>
          <a:lstStyle/>
          <a:p>
            <a:pPr>
              <a:defRPr/>
            </a:pPr>
            <a:r>
              <a:rPr lang="en-US"/>
              <a:t>Interest Rate and Credit Risks</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53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53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53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253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2532">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2532">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253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32"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0" name="Rectangle 3"/>
          <p:cNvSpPr>
            <a:spLocks noGrp="1" noChangeArrowheads="1"/>
          </p:cNvSpPr>
          <p:nvPr>
            <p:ph idx="1"/>
          </p:nvPr>
        </p:nvSpPr>
        <p:spPr/>
        <p:txBody>
          <a:bodyPr/>
          <a:lstStyle/>
          <a:p>
            <a:pPr eaLnBrk="1" hangingPunct="1">
              <a:buFontTx/>
              <a:buNone/>
            </a:pPr>
            <a:r>
              <a:rPr lang="en-US">
                <a:latin typeface="Calibri" charset="0"/>
                <a:ea typeface="ＭＳ Ｐゴシック" charset="0"/>
                <a:cs typeface="ＭＳ Ｐゴシック" charset="0"/>
              </a:rPr>
              <a:t>  </a:t>
            </a:r>
          </a:p>
        </p:txBody>
      </p:sp>
      <p:sp>
        <p:nvSpPr>
          <p:cNvPr id="24579" name="Rectangle 2"/>
          <p:cNvSpPr>
            <a:spLocks noGrp="1" noChangeArrowheads="1"/>
          </p:cNvSpPr>
          <p:nvPr>
            <p:ph type="title"/>
          </p:nvPr>
        </p:nvSpPr>
        <p:spPr/>
        <p:txBody>
          <a:bodyPr/>
          <a:lstStyle/>
          <a:p>
            <a:pPr eaLnBrk="1" hangingPunct="1"/>
            <a:r>
              <a:rPr lang="en-US" b="1">
                <a:latin typeface="Calibri" charset="0"/>
                <a:ea typeface="ＭＳ Ｐゴシック" charset="0"/>
                <a:cs typeface="ＭＳ Ｐゴシック" charset="0"/>
              </a:rPr>
              <a:t>Probability Distribution: Single Die </a:t>
            </a:r>
          </a:p>
        </p:txBody>
      </p:sp>
      <p:sp>
        <p:nvSpPr>
          <p:cNvPr id="24578" name="Slide Number Placeholder 4"/>
          <p:cNvSpPr>
            <a:spLocks noGrp="1"/>
          </p:cNvSpPr>
          <p:nvPr>
            <p:ph type="sldNum"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5174ADDB-A377-C14D-A622-3AC2A12C40F2}" type="slidenum">
              <a:rPr lang="en-US" sz="800">
                <a:latin typeface="Calibri" charset="0"/>
              </a:rPr>
              <a:pPr eaLnBrk="1" hangingPunct="1"/>
              <a:t>8</a:t>
            </a:fld>
            <a:endParaRPr lang="en-US" sz="800">
              <a:latin typeface="Calibri" charset="0"/>
            </a:endParaRPr>
          </a:p>
        </p:txBody>
      </p:sp>
      <p:pic>
        <p:nvPicPr>
          <p:cNvPr id="24581" name="Picture 4" descr="fi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7400" y="2286000"/>
            <a:ext cx="4724400" cy="2590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4582" name="Line 5"/>
          <p:cNvSpPr>
            <a:spLocks noChangeShapeType="1"/>
          </p:cNvSpPr>
          <p:nvPr/>
        </p:nvSpPr>
        <p:spPr bwMode="auto">
          <a:xfrm flipV="1">
            <a:off x="4114800" y="4612032"/>
            <a:ext cx="532913" cy="798167"/>
          </a:xfrm>
          <a:prstGeom prst="line">
            <a:avLst/>
          </a:prstGeom>
          <a:noFill/>
          <a:ln w="19050">
            <a:solidFill>
              <a:schemeClr val="tx1"/>
            </a:solidFill>
            <a:round/>
            <a:headEnd/>
            <a:tailEnd type="triangle" w="med" len="med"/>
          </a:ln>
          <a:extLst>
            <a:ext uri="{909E8E84-426E-40dd-AFC4-6F175D3DCCD1}">
              <a14:hiddenFill xmlns="" xmlns:a14="http://schemas.microsoft.com/office/drawing/2010/main">
                <a:noFill/>
              </a14:hiddenFill>
            </a:ext>
          </a:extLst>
        </p:spPr>
        <p:txBody>
          <a:bodyPr wrap="none" anchor="ctr"/>
          <a:lstStyle/>
          <a:p>
            <a:endParaRPr lang="en-US"/>
          </a:p>
        </p:txBody>
      </p:sp>
      <p:sp>
        <p:nvSpPr>
          <p:cNvPr id="24583" name="Oval 6"/>
          <p:cNvSpPr>
            <a:spLocks noChangeArrowheads="1"/>
          </p:cNvSpPr>
          <p:nvPr/>
        </p:nvSpPr>
        <p:spPr bwMode="auto">
          <a:xfrm>
            <a:off x="2133600" y="5410200"/>
            <a:ext cx="3581400" cy="609600"/>
          </a:xfrm>
          <a:prstGeom prst="ellipse">
            <a:avLst/>
          </a:prstGeom>
          <a:solidFill>
            <a:schemeClr val="accent3">
              <a:lumMod val="10000"/>
              <a:lumOff val="90000"/>
            </a:schemeClr>
          </a:solidFill>
          <a:ln w="9525">
            <a:solidFill>
              <a:schemeClr val="tx1"/>
            </a:solidFill>
            <a:round/>
            <a:headEnd/>
            <a:tailEnd/>
          </a:ln>
        </p:spPr>
        <p:txBody>
          <a:bodyPr wrap="none" anchor="ctr"/>
          <a:lstStyle/>
          <a:p>
            <a:pPr algn="ctr"/>
            <a:r>
              <a:rPr lang="en-US" b="1">
                <a:latin typeface="Calibri" charset="0"/>
              </a:rPr>
              <a:t>EV= 3.5 = 1/6*1 + 1/6*2…+1/6*6</a:t>
            </a:r>
          </a:p>
        </p:txBody>
      </p:sp>
      <p:sp>
        <p:nvSpPr>
          <p:cNvPr id="24584" name="Text Box 7"/>
          <p:cNvSpPr txBox="1">
            <a:spLocks noChangeArrowheads="1"/>
          </p:cNvSpPr>
          <p:nvPr/>
        </p:nvSpPr>
        <p:spPr bwMode="auto">
          <a:xfrm rot="-5434642">
            <a:off x="969169" y="3166269"/>
            <a:ext cx="1200150" cy="369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dirty="0">
                <a:latin typeface="Calibri" charset="0"/>
              </a:rPr>
              <a:t>Probability</a:t>
            </a:r>
          </a:p>
        </p:txBody>
      </p:sp>
      <p:sp>
        <p:nvSpPr>
          <p:cNvPr id="24585" name="Text Box 8"/>
          <p:cNvSpPr txBox="1">
            <a:spLocks noChangeArrowheads="1"/>
          </p:cNvSpPr>
          <p:nvPr/>
        </p:nvSpPr>
        <p:spPr bwMode="auto">
          <a:xfrm>
            <a:off x="4724400" y="4876800"/>
            <a:ext cx="1146175" cy="369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latin typeface="Calibri" charset="0"/>
              </a:rPr>
              <a:t>Outcomes</a:t>
            </a:r>
          </a:p>
        </p:txBody>
      </p:sp>
      <p:sp>
        <p:nvSpPr>
          <p:cNvPr id="2" name="Footer Placeholder 1"/>
          <p:cNvSpPr>
            <a:spLocks noGrp="1"/>
          </p:cNvSpPr>
          <p:nvPr>
            <p:ph type="ftr" sz="quarter" idx="11"/>
          </p:nvPr>
        </p:nvSpPr>
        <p:spPr/>
        <p:txBody>
          <a:bodyPr/>
          <a:lstStyle/>
          <a:p>
            <a:pPr>
              <a:defRPr/>
            </a:pPr>
            <a:r>
              <a:rPr lang="en-US"/>
              <a:t>Interest Rate and Credit Risks</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58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58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458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458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458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82" grpId="0" animBg="1"/>
      <p:bldP spid="24583" grpId="0" animBg="1"/>
      <p:bldP spid="24584" grpId="0"/>
      <p:bldP spid="2458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8" name="Rectangle 3"/>
          <p:cNvSpPr>
            <a:spLocks noGrp="1" noChangeArrowheads="1"/>
          </p:cNvSpPr>
          <p:nvPr>
            <p:ph idx="1"/>
          </p:nvPr>
        </p:nvSpPr>
        <p:spPr/>
        <p:txBody>
          <a:bodyPr/>
          <a:lstStyle/>
          <a:p>
            <a:pPr eaLnBrk="1" hangingPunct="1">
              <a:buFontTx/>
              <a:buNone/>
            </a:pPr>
            <a:r>
              <a:rPr lang="en-US">
                <a:latin typeface="Calibri" charset="0"/>
                <a:ea typeface="ＭＳ Ｐゴシック" charset="0"/>
                <a:cs typeface="ＭＳ Ｐゴシック" charset="0"/>
              </a:rPr>
              <a:t> </a:t>
            </a:r>
          </a:p>
        </p:txBody>
      </p:sp>
      <p:sp>
        <p:nvSpPr>
          <p:cNvPr id="26627" name="Rectangle 2"/>
          <p:cNvSpPr>
            <a:spLocks noGrp="1" noChangeArrowheads="1"/>
          </p:cNvSpPr>
          <p:nvPr>
            <p:ph type="title"/>
          </p:nvPr>
        </p:nvSpPr>
        <p:spPr/>
        <p:txBody>
          <a:bodyPr/>
          <a:lstStyle/>
          <a:p>
            <a:pPr eaLnBrk="1" hangingPunct="1"/>
            <a:r>
              <a:rPr lang="en-US" b="1" dirty="0">
                <a:latin typeface="Calibri" charset="0"/>
                <a:ea typeface="ＭＳ Ｐゴシック" charset="0"/>
                <a:cs typeface="ＭＳ Ｐゴシック" charset="0"/>
              </a:rPr>
              <a:t>Probability Distribution:  Sum of 2 Dice</a:t>
            </a:r>
            <a:endParaRPr lang="en-US" dirty="0">
              <a:latin typeface="Calibri" charset="0"/>
              <a:ea typeface="ＭＳ Ｐゴシック" charset="0"/>
              <a:cs typeface="ＭＳ Ｐゴシック" charset="0"/>
            </a:endParaRPr>
          </a:p>
        </p:txBody>
      </p:sp>
      <p:sp>
        <p:nvSpPr>
          <p:cNvPr id="26626" name="Slide Number Placeholder 4"/>
          <p:cNvSpPr>
            <a:spLocks noGrp="1"/>
          </p:cNvSpPr>
          <p:nvPr>
            <p:ph type="sldNum"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31A465E1-9D02-5F4A-A014-3E1A4931DAE8}" type="slidenum">
              <a:rPr lang="en-US" sz="800">
                <a:latin typeface="Calibri" charset="0"/>
              </a:rPr>
              <a:pPr eaLnBrk="1" hangingPunct="1"/>
              <a:t>9</a:t>
            </a:fld>
            <a:endParaRPr lang="en-US" sz="800">
              <a:latin typeface="Calibri" charset="0"/>
            </a:endParaRPr>
          </a:p>
        </p:txBody>
      </p:sp>
      <p:sp>
        <p:nvSpPr>
          <p:cNvPr id="26629" name="Line 4"/>
          <p:cNvSpPr>
            <a:spLocks noChangeShapeType="1"/>
          </p:cNvSpPr>
          <p:nvPr/>
        </p:nvSpPr>
        <p:spPr bwMode="auto">
          <a:xfrm flipV="1">
            <a:off x="3793665" y="4967288"/>
            <a:ext cx="778335" cy="760410"/>
          </a:xfrm>
          <a:prstGeom prst="line">
            <a:avLst/>
          </a:prstGeom>
          <a:noFill/>
          <a:ln w="19050">
            <a:solidFill>
              <a:schemeClr val="tx1"/>
            </a:solidFill>
            <a:round/>
            <a:headEnd/>
            <a:tailEnd type="triangle" w="med" len="med"/>
          </a:ln>
          <a:extLst>
            <a:ext uri="{909E8E84-426E-40dd-AFC4-6F175D3DCCD1}">
              <a14:hiddenFill xmlns="" xmlns:a14="http://schemas.microsoft.com/office/drawing/2010/main">
                <a:noFill/>
              </a14:hiddenFill>
            </a:ext>
          </a:extLst>
        </p:spPr>
        <p:txBody>
          <a:bodyPr wrap="none" anchor="ctr"/>
          <a:lstStyle/>
          <a:p>
            <a:endParaRPr lang="en-US"/>
          </a:p>
        </p:txBody>
      </p:sp>
      <p:sp>
        <p:nvSpPr>
          <p:cNvPr id="26630" name="Oval 5"/>
          <p:cNvSpPr>
            <a:spLocks noChangeArrowheads="1"/>
          </p:cNvSpPr>
          <p:nvPr/>
        </p:nvSpPr>
        <p:spPr bwMode="auto">
          <a:xfrm>
            <a:off x="3230479" y="5685732"/>
            <a:ext cx="914400" cy="457200"/>
          </a:xfrm>
          <a:prstGeom prst="ellipse">
            <a:avLst/>
          </a:prstGeom>
          <a:solidFill>
            <a:schemeClr val="accent3">
              <a:lumMod val="10000"/>
              <a:lumOff val="90000"/>
            </a:schemeClr>
          </a:solidFill>
          <a:ln w="9525">
            <a:solidFill>
              <a:schemeClr val="tx1"/>
            </a:solidFill>
            <a:round/>
            <a:headEnd/>
            <a:tailEnd/>
          </a:ln>
        </p:spPr>
        <p:txBody>
          <a:bodyPr wrap="none" anchor="ctr"/>
          <a:lstStyle/>
          <a:p>
            <a:pPr algn="ctr"/>
            <a:r>
              <a:rPr lang="en-US" b="1">
                <a:latin typeface="Calibri" charset="0"/>
              </a:rPr>
              <a:t>EV=7</a:t>
            </a:r>
            <a:endParaRPr lang="en-US">
              <a:latin typeface="Calibri" charset="0"/>
            </a:endParaRPr>
          </a:p>
        </p:txBody>
      </p:sp>
      <p:pic>
        <p:nvPicPr>
          <p:cNvPr id="26631" name="Picture 6" descr="die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9200" y="1905000"/>
            <a:ext cx="6172200" cy="3124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6632" name="Text Box 7"/>
          <p:cNvSpPr txBox="1">
            <a:spLocks noChangeArrowheads="1"/>
          </p:cNvSpPr>
          <p:nvPr/>
        </p:nvSpPr>
        <p:spPr bwMode="auto">
          <a:xfrm rot="-5434642">
            <a:off x="174625" y="3024188"/>
            <a:ext cx="1538288" cy="3667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latin typeface="Calibri" charset="0"/>
              </a:rPr>
              <a:t>Probability</a:t>
            </a:r>
          </a:p>
        </p:txBody>
      </p:sp>
      <p:sp>
        <p:nvSpPr>
          <p:cNvPr id="26633" name="Text Box 8"/>
          <p:cNvSpPr txBox="1">
            <a:spLocks noChangeArrowheads="1"/>
          </p:cNvSpPr>
          <p:nvPr/>
        </p:nvSpPr>
        <p:spPr bwMode="auto">
          <a:xfrm>
            <a:off x="4724400" y="4967288"/>
            <a:ext cx="1146175" cy="369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latin typeface="Calibri" charset="0"/>
              </a:rPr>
              <a:t>Outcomes</a:t>
            </a:r>
          </a:p>
        </p:txBody>
      </p:sp>
      <p:sp>
        <p:nvSpPr>
          <p:cNvPr id="2" name="Footer Placeholder 1"/>
          <p:cNvSpPr>
            <a:spLocks noGrp="1"/>
          </p:cNvSpPr>
          <p:nvPr>
            <p:ph type="ftr" sz="quarter" idx="11"/>
          </p:nvPr>
        </p:nvSpPr>
        <p:spPr/>
        <p:txBody>
          <a:bodyPr/>
          <a:lstStyle/>
          <a:p>
            <a:pPr>
              <a:defRPr/>
            </a:pPr>
            <a:r>
              <a:rPr lang="en-US"/>
              <a:t>Interest Rate and Credit Risks</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63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663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663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663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66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9" grpId="0" animBg="1"/>
      <p:bldP spid="26630" grpId="0" animBg="1"/>
      <p:bldP spid="26632" grpId="0"/>
      <p:bldP spid="26633" grpId="0"/>
    </p:bldLst>
  </p:timing>
</p:sld>
</file>

<file path=ppt/theme/theme1.xml><?xml version="1.0" encoding="utf-8"?>
<a:theme xmlns:a="http://schemas.openxmlformats.org/drawingml/2006/main" name="CG Body - Standard">
  <a:themeElements>
    <a:clrScheme name="CGSH">
      <a:dk1>
        <a:sysClr val="windowText" lastClr="000000"/>
      </a:dk1>
      <a:lt1>
        <a:sysClr val="window" lastClr="FFFFFF"/>
      </a:lt1>
      <a:dk2>
        <a:srgbClr val="000000"/>
      </a:dk2>
      <a:lt2>
        <a:srgbClr val="FFFFFF"/>
      </a:lt2>
      <a:accent1>
        <a:srgbClr val="B01C2E"/>
      </a:accent1>
      <a:accent2>
        <a:srgbClr val="4B2942"/>
      </a:accent2>
      <a:accent3>
        <a:srgbClr val="002F5F"/>
      </a:accent3>
      <a:accent4>
        <a:srgbClr val="495B25"/>
      </a:accent4>
      <a:accent5>
        <a:srgbClr val="E66402"/>
      </a:accent5>
      <a:accent6>
        <a:srgbClr val="FF9933"/>
      </a:accent6>
      <a:hlink>
        <a:srgbClr val="0000FF"/>
      </a:hlink>
      <a:folHlink>
        <a:srgbClr val="800080"/>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CT_COE_16" id="{671586AA-9BBF-BE44-880F-D824A4D8FE5E}" vid="{5A5CEC7A-9E78-BE40-8F14-2D245F9926EC}"/>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33778</TotalTime>
  <Words>2340</Words>
  <Application>Microsoft Macintosh PowerPoint</Application>
  <PresentationFormat>On-screen Show (4:3)</PresentationFormat>
  <Paragraphs>403</Paragraphs>
  <Slides>45</Slides>
  <Notes>25</Notes>
  <HiddenSlides>0</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2</vt:i4>
      </vt:variant>
      <vt:variant>
        <vt:lpstr>Slide Titles</vt:lpstr>
      </vt:variant>
      <vt:variant>
        <vt:i4>45</vt:i4>
      </vt:variant>
    </vt:vector>
  </HeadingPairs>
  <TitlesOfParts>
    <vt:vector size="57" baseType="lpstr">
      <vt:lpstr>ＭＳ Ｐゴシック</vt:lpstr>
      <vt:lpstr>NSimSun</vt:lpstr>
      <vt:lpstr>Arial</vt:lpstr>
      <vt:lpstr>Calibri</vt:lpstr>
      <vt:lpstr>Courier New</vt:lpstr>
      <vt:lpstr>Symbol</vt:lpstr>
      <vt:lpstr>Times New Roman</vt:lpstr>
      <vt:lpstr>Wingdings</vt:lpstr>
      <vt:lpstr>Wingdings 2</vt:lpstr>
      <vt:lpstr>CG Body - Standard</vt:lpstr>
      <vt:lpstr>Equation</vt:lpstr>
      <vt:lpstr>Worksheet</vt:lpstr>
      <vt:lpstr>PowerPoint Presentation</vt:lpstr>
      <vt:lpstr>Uncertainty, Default, &amp; Risk</vt:lpstr>
      <vt:lpstr>Risk: Percentage Change in SP500 by Year</vt:lpstr>
      <vt:lpstr>Annual returns can obscure useful information </vt:lpstr>
      <vt:lpstr>Annual returns can obscure useful information </vt:lpstr>
      <vt:lpstr>Random Variables</vt:lpstr>
      <vt:lpstr>Expectation of a Random Variable</vt:lpstr>
      <vt:lpstr>Probability Distribution: Single Die </vt:lpstr>
      <vt:lpstr>Probability Distribution:  Sum of 2 Dice</vt:lpstr>
      <vt:lpstr>Risk</vt:lpstr>
      <vt:lpstr>Risk:  Example</vt:lpstr>
      <vt:lpstr>SDs and the Normal Distribution</vt:lpstr>
      <vt:lpstr>Risk Adverse, Risk Neutral, and Risk Lover</vt:lpstr>
      <vt:lpstr>Debt Risk Factors</vt:lpstr>
      <vt:lpstr>Credit Risk:  Example</vt:lpstr>
      <vt:lpstr>Credit Risk:  Example</vt:lpstr>
      <vt:lpstr>Default Premiums in a Risk Neutral World</vt:lpstr>
      <vt:lpstr>Corporate Bond Ratings</vt:lpstr>
      <vt:lpstr>Corporate Bond Ratings</vt:lpstr>
      <vt:lpstr>Outstanding Credit Ratings</vt:lpstr>
      <vt:lpstr>Breakdown of Ratings</vt:lpstr>
      <vt:lpstr>Bond Ratings:  Investment Grade</vt:lpstr>
      <vt:lpstr>Bond Ratings:  Non-Investment Grade (Junk)</vt:lpstr>
      <vt:lpstr>S&amp;P Ratings:  Investment</vt:lpstr>
      <vt:lpstr>S&amp;P Ratings:  Speculative</vt:lpstr>
      <vt:lpstr>Bond Ratings: Moody’s Financial Metrics Key Ratios (Median 2016)</vt:lpstr>
      <vt:lpstr>Default rates of corporate bonds 1981-2024 by S&amp;P rating at time of issue</vt:lpstr>
      <vt:lpstr>S&amp;P Global Corporate Debt Default Summary</vt:lpstr>
      <vt:lpstr>S&amp;P’s 5-Year Transition Rates</vt:lpstr>
      <vt:lpstr>Moody’s Assigns A2 to Fordham Revenue Bonds (Oct., 2021)</vt:lpstr>
      <vt:lpstr>Global Default Rates:  1981-2024</vt:lpstr>
      <vt:lpstr>Corporate Spreads: 1996-2025</vt:lpstr>
      <vt:lpstr> Corporate Spreads (9/22/20): Brink’s 5 ½  maturing on 7/15/25</vt:lpstr>
      <vt:lpstr> Corporate Spreads (9/22/20): Brink’s 5 ½  maturing on 7/15/25</vt:lpstr>
      <vt:lpstr>Debt Risk Premiums</vt:lpstr>
      <vt:lpstr>Risk and NPV Formula</vt:lpstr>
      <vt:lpstr>Risk and NPV Formula:  Example</vt:lpstr>
      <vt:lpstr>Debt and Equity</vt:lpstr>
      <vt:lpstr>Valuing Debt and Equity: Sample Problem</vt:lpstr>
      <vt:lpstr>Leverage</vt:lpstr>
      <vt:lpstr>Leverage</vt:lpstr>
      <vt:lpstr>Leverage</vt:lpstr>
      <vt:lpstr>X% ASSET and (100-X)% CASH:  P/L Diagram</vt:lpstr>
      <vt:lpstr>Prejudgment Interest</vt:lpstr>
      <vt:lpstr>Amoco Cadiz</vt:lpstr>
    </vt:vector>
  </TitlesOfParts>
  <Company>Fordham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XPUser</dc:creator>
  <cp:lastModifiedBy>Jeffrey M. Colon</cp:lastModifiedBy>
  <cp:revision>328</cp:revision>
  <cp:lastPrinted>2021-09-21T17:21:29Z</cp:lastPrinted>
  <dcterms:created xsi:type="dcterms:W3CDTF">2011-02-13T12:40:17Z</dcterms:created>
  <dcterms:modified xsi:type="dcterms:W3CDTF">2025-09-14T13:24:39Z</dcterms:modified>
</cp:coreProperties>
</file>